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84" r:id="rId9"/>
    <p:sldId id="285" r:id="rId10"/>
    <p:sldId id="264" r:id="rId11"/>
    <p:sldId id="286" r:id="rId12"/>
    <p:sldId id="287" r:id="rId13"/>
    <p:sldId id="28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9" r:id="rId32"/>
    <p:sldId id="290" r:id="rId33"/>
    <p:sldId id="291" r:id="rId34"/>
    <p:sldId id="292" r:id="rId35"/>
    <p:sldId id="293" r:id="rId36"/>
    <p:sldId id="296" r:id="rId37"/>
    <p:sldId id="294" r:id="rId38"/>
    <p:sldId id="297" r:id="rId39"/>
    <p:sldId id="295" r:id="rId40"/>
    <p:sldId id="298" r:id="rId41"/>
    <p:sldId id="299" r:id="rId42"/>
    <p:sldId id="304" r:id="rId43"/>
    <p:sldId id="305" r:id="rId44"/>
    <p:sldId id="306" r:id="rId45"/>
    <p:sldId id="307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9012AE-94AB-41CD-AE37-F15774D1210D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30029CC9-61D1-4653-B7F7-DA38ACA6190D}">
          <p14:sldIdLst>
            <p14:sldId id="265"/>
            <p14:sldId id="284"/>
            <p14:sldId id="285"/>
            <p14:sldId id="264"/>
            <p14:sldId id="286"/>
            <p14:sldId id="287"/>
            <p14:sldId id="288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9"/>
            <p14:sldId id="290"/>
            <p14:sldId id="291"/>
            <p14:sldId id="292"/>
            <p14:sldId id="293"/>
            <p14:sldId id="296"/>
            <p14:sldId id="294"/>
            <p14:sldId id="297"/>
            <p14:sldId id="295"/>
            <p14:sldId id="298"/>
            <p14:sldId id="299"/>
            <p14:sldId id="304"/>
            <p14:sldId id="305"/>
            <p14:sldId id="306"/>
            <p14:sldId id="307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7D536-5937-41CA-9CA9-950630074CE5}" v="317" dt="2024-07-27T10:42:28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3" autoAdjust="0"/>
  </p:normalViewPr>
  <p:slideViewPr>
    <p:cSldViewPr snapToGrid="0">
      <p:cViewPr varScale="1">
        <p:scale>
          <a:sx n="66" d="100"/>
          <a:sy n="66" d="100"/>
        </p:scale>
        <p:origin x="6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kanth Chandaka" userId="d82343c1cad99327" providerId="LiveId" clId="{10F7D536-5937-41CA-9CA9-950630074CE5}"/>
    <pc:docChg chg="undo custSel addSld delSld modSld sldOrd addSection modSection">
      <pc:chgData name="Srikanth Chandaka" userId="d82343c1cad99327" providerId="LiveId" clId="{10F7D536-5937-41CA-9CA9-950630074CE5}" dt="2024-07-27T13:36:28.105" v="4733" actId="14100"/>
      <pc:docMkLst>
        <pc:docMk/>
      </pc:docMkLst>
      <pc:sldChg chg="modSp">
        <pc:chgData name="Srikanth Chandaka" userId="d82343c1cad99327" providerId="LiveId" clId="{10F7D536-5937-41CA-9CA9-950630074CE5}" dt="2024-07-26T01:22:46.416" v="4146"/>
        <pc:sldMkLst>
          <pc:docMk/>
          <pc:sldMk cId="886580838" sldId="257"/>
        </pc:sldMkLst>
        <pc:spChg chg="mod">
          <ac:chgData name="Srikanth Chandaka" userId="d82343c1cad99327" providerId="LiveId" clId="{10F7D536-5937-41CA-9CA9-950630074CE5}" dt="2024-07-26T01:22:46.416" v="4146"/>
          <ac:spMkLst>
            <pc:docMk/>
            <pc:sldMk cId="886580838" sldId="257"/>
            <ac:spMk id="5" creationId="{6A32EF3B-E036-E1B7-09B5-272B6813B935}"/>
          </ac:spMkLst>
        </pc:spChg>
      </pc:sldChg>
      <pc:sldChg chg="addSp delSp modSp mod modClrScheme delDesignElem chgLayout">
        <pc:chgData name="Srikanth Chandaka" userId="d82343c1cad99327" providerId="LiveId" clId="{10F7D536-5937-41CA-9CA9-950630074CE5}" dt="2024-07-25T09:52:19.102" v="3301" actId="1076"/>
        <pc:sldMkLst>
          <pc:docMk/>
          <pc:sldMk cId="354988598" sldId="261"/>
        </pc:sldMkLst>
        <pc:spChg chg="add mod ord">
          <ac:chgData name="Srikanth Chandaka" userId="d82343c1cad99327" providerId="LiveId" clId="{10F7D536-5937-41CA-9CA9-950630074CE5}" dt="2024-07-25T09:51:30.912" v="3274" actId="1076"/>
          <ac:spMkLst>
            <pc:docMk/>
            <pc:sldMk cId="354988598" sldId="261"/>
            <ac:spMk id="2" creationId="{728A839E-E400-8EFC-7E2D-C0C78AC488A2}"/>
          </ac:spMkLst>
        </pc:spChg>
        <pc:spChg chg="mod ord">
          <ac:chgData name="Srikanth Chandaka" userId="d82343c1cad99327" providerId="LiveId" clId="{10F7D536-5937-41CA-9CA9-950630074CE5}" dt="2024-07-25T09:52:19.102" v="3301" actId="1076"/>
          <ac:spMkLst>
            <pc:docMk/>
            <pc:sldMk cId="354988598" sldId="261"/>
            <ac:spMk id="5" creationId="{7D791048-A233-6DBB-8A28-31AAB293A7EF}"/>
          </ac:spMkLst>
        </pc:spChg>
        <pc:spChg chg="del">
          <ac:chgData name="Srikanth Chandaka" userId="d82343c1cad99327" providerId="LiveId" clId="{10F7D536-5937-41CA-9CA9-950630074CE5}" dt="2024-07-24T10:13:44.944" v="1421" actId="700"/>
          <ac:spMkLst>
            <pc:docMk/>
            <pc:sldMk cId="354988598" sldId="261"/>
            <ac:spMk id="47" creationId="{6DC8E2D9-6729-4614-8667-C1016D3182E4}"/>
          </ac:spMkLst>
        </pc:spChg>
        <pc:spChg chg="del">
          <ac:chgData name="Srikanth Chandaka" userId="d82343c1cad99327" providerId="LiveId" clId="{10F7D536-5937-41CA-9CA9-950630074CE5}" dt="2024-07-24T10:13:44.944" v="1421" actId="700"/>
          <ac:spMkLst>
            <pc:docMk/>
            <pc:sldMk cId="354988598" sldId="261"/>
            <ac:spMk id="48" creationId="{9C51935E-4A08-4AE4-8E13-F40CD3C4F1C4}"/>
          </ac:spMkLst>
        </pc:spChg>
        <pc:grpChg chg="del">
          <ac:chgData name="Srikanth Chandaka" userId="d82343c1cad99327" providerId="LiveId" clId="{10F7D536-5937-41CA-9CA9-950630074CE5}" dt="2024-07-24T10:13:44.944" v="1421" actId="700"/>
          <ac:grpSpMkLst>
            <pc:docMk/>
            <pc:sldMk cId="354988598" sldId="261"/>
            <ac:grpSpMk id="38" creationId="{BF4E480B-94D6-46F9-A2B6-B98D311FDC19}"/>
          </ac:grpSpMkLst>
        </pc:grpChg>
        <pc:grpChg chg="del">
          <ac:chgData name="Srikanth Chandaka" userId="d82343c1cad99327" providerId="LiveId" clId="{10F7D536-5937-41CA-9CA9-950630074CE5}" dt="2024-07-24T10:13:44.944" v="1421" actId="700"/>
          <ac:grpSpMkLst>
            <pc:docMk/>
            <pc:sldMk cId="354988598" sldId="261"/>
            <ac:grpSpMk id="49" creationId="{4B7AF231-444C-44D0-B791-BAFE395E36AC}"/>
          </ac:grpSpMkLst>
        </pc:grpChg>
        <pc:picChg chg="mod">
          <ac:chgData name="Srikanth Chandaka" userId="d82343c1cad99327" providerId="LiveId" clId="{10F7D536-5937-41CA-9CA9-950630074CE5}" dt="2024-07-24T10:14:29.758" v="1430" actId="1076"/>
          <ac:picMkLst>
            <pc:docMk/>
            <pc:sldMk cId="354988598" sldId="261"/>
            <ac:picMk id="50" creationId="{433A29EA-1431-8C19-D269-E7891F488928}"/>
          </ac:picMkLst>
        </pc:picChg>
      </pc:sldChg>
      <pc:sldChg chg="addSp delSp modSp del mod modClrScheme chgLayout">
        <pc:chgData name="Srikanth Chandaka" userId="d82343c1cad99327" providerId="LiveId" clId="{10F7D536-5937-41CA-9CA9-950630074CE5}" dt="2024-07-24T10:08:09.155" v="1356" actId="2696"/>
        <pc:sldMkLst>
          <pc:docMk/>
          <pc:sldMk cId="227986218" sldId="263"/>
        </pc:sldMkLst>
        <pc:spChg chg="mod ord">
          <ac:chgData name="Srikanth Chandaka" userId="d82343c1cad99327" providerId="LiveId" clId="{10F7D536-5937-41CA-9CA9-950630074CE5}" dt="2024-07-23T13:26:45.245" v="434" actId="700"/>
          <ac:spMkLst>
            <pc:docMk/>
            <pc:sldMk cId="227986218" sldId="263"/>
            <ac:spMk id="18" creationId="{B52A7AA8-DD16-B93C-5D6D-EF20D60F12A7}"/>
          </ac:spMkLst>
        </pc:spChg>
        <pc:spChg chg="mod ord">
          <ac:chgData name="Srikanth Chandaka" userId="d82343c1cad99327" providerId="LiveId" clId="{10F7D536-5937-41CA-9CA9-950630074CE5}" dt="2024-07-23T13:39:03.166" v="628" actId="27636"/>
          <ac:spMkLst>
            <pc:docMk/>
            <pc:sldMk cId="227986218" sldId="263"/>
            <ac:spMk id="19" creationId="{1317D5F2-11A5-242F-8A66-6D12C851A191}"/>
          </ac:spMkLst>
        </pc:spChg>
        <pc:spChg chg="del mod">
          <ac:chgData name="Srikanth Chandaka" userId="d82343c1cad99327" providerId="LiveId" clId="{10F7D536-5937-41CA-9CA9-950630074CE5}" dt="2024-07-23T13:24:01.690" v="381" actId="478"/>
          <ac:spMkLst>
            <pc:docMk/>
            <pc:sldMk cId="227986218" sldId="263"/>
            <ac:spMk id="20" creationId="{801679B6-DC87-33DD-5F55-8997491B5FDC}"/>
          </ac:spMkLst>
        </pc:spChg>
        <pc:spChg chg="del">
          <ac:chgData name="Srikanth Chandaka" userId="d82343c1cad99327" providerId="LiveId" clId="{10F7D536-5937-41CA-9CA9-950630074CE5}" dt="2024-07-23T13:23:12.072" v="290" actId="478"/>
          <ac:spMkLst>
            <pc:docMk/>
            <pc:sldMk cId="227986218" sldId="263"/>
            <ac:spMk id="21" creationId="{CB16C5C9-0534-E44F-F2B6-4BEC6725E18B}"/>
          </ac:spMkLst>
        </pc:spChg>
        <pc:spChg chg="del mod">
          <ac:chgData name="Srikanth Chandaka" userId="d82343c1cad99327" providerId="LiveId" clId="{10F7D536-5937-41CA-9CA9-950630074CE5}" dt="2024-07-23T13:23:23.014" v="310" actId="478"/>
          <ac:spMkLst>
            <pc:docMk/>
            <pc:sldMk cId="227986218" sldId="263"/>
            <ac:spMk id="24" creationId="{F04EB840-6A22-04E2-26F1-4CF8811A9B63}"/>
          </ac:spMkLst>
        </pc:spChg>
        <pc:spChg chg="del mod">
          <ac:chgData name="Srikanth Chandaka" userId="d82343c1cad99327" providerId="LiveId" clId="{10F7D536-5937-41CA-9CA9-950630074CE5}" dt="2024-07-23T13:23:33" v="352" actId="478"/>
          <ac:spMkLst>
            <pc:docMk/>
            <pc:sldMk cId="227986218" sldId="263"/>
            <ac:spMk id="27" creationId="{B91E0C5B-EF0C-BDE8-B813-999D7164B069}"/>
          </ac:spMkLst>
        </pc:spChg>
        <pc:spChg chg="add del mod">
          <ac:chgData name="Srikanth Chandaka" userId="d82343c1cad99327" providerId="LiveId" clId="{10F7D536-5937-41CA-9CA9-950630074CE5}" dt="2024-07-23T13:20:51.953" v="275" actId="6264"/>
          <ac:spMkLst>
            <pc:docMk/>
            <pc:sldMk cId="227986218" sldId="263"/>
            <ac:spMk id="36" creationId="{3A69544A-A8EB-B5A7-8728-7DCF97E358BB}"/>
          </ac:spMkLst>
        </pc:spChg>
        <pc:spChg chg="add del mod">
          <ac:chgData name="Srikanth Chandaka" userId="d82343c1cad99327" providerId="LiveId" clId="{10F7D536-5937-41CA-9CA9-950630074CE5}" dt="2024-07-23T13:20:51.953" v="275" actId="6264"/>
          <ac:spMkLst>
            <pc:docMk/>
            <pc:sldMk cId="227986218" sldId="263"/>
            <ac:spMk id="37" creationId="{9B02150E-57AB-F17E-5668-1FDA6FE742E3}"/>
          </ac:spMkLst>
        </pc:spChg>
        <pc:spChg chg="add del mod ord">
          <ac:chgData name="Srikanth Chandaka" userId="d82343c1cad99327" providerId="LiveId" clId="{10F7D536-5937-41CA-9CA9-950630074CE5}" dt="2024-07-23T13:25:06.906" v="418" actId="700"/>
          <ac:spMkLst>
            <pc:docMk/>
            <pc:sldMk cId="227986218" sldId="263"/>
            <ac:spMk id="38" creationId="{BB56F819-FEA0-05F0-B15D-D4D98B410E43}"/>
          </ac:spMkLst>
        </pc:spChg>
        <pc:spChg chg="add del mod ord">
          <ac:chgData name="Srikanth Chandaka" userId="d82343c1cad99327" providerId="LiveId" clId="{10F7D536-5937-41CA-9CA9-950630074CE5}" dt="2024-07-23T13:26:12.792" v="431" actId="700"/>
          <ac:spMkLst>
            <pc:docMk/>
            <pc:sldMk cId="227986218" sldId="263"/>
            <ac:spMk id="40" creationId="{6EE3ADBD-2DDF-F35F-D103-7ABEDABC6F30}"/>
          </ac:spMkLst>
        </pc:spChg>
        <pc:spChg chg="add mod ord">
          <ac:chgData name="Srikanth Chandaka" userId="d82343c1cad99327" providerId="LiveId" clId="{10F7D536-5937-41CA-9CA9-950630074CE5}" dt="2024-07-23T13:39:03.166" v="627" actId="27636"/>
          <ac:spMkLst>
            <pc:docMk/>
            <pc:sldMk cId="227986218" sldId="263"/>
            <ac:spMk id="41" creationId="{79103805-6995-F890-96C2-53B0B7574DC1}"/>
          </ac:spMkLst>
        </pc:spChg>
        <pc:spChg chg="del mod">
          <ac:chgData name="Srikanth Chandaka" userId="d82343c1cad99327" providerId="LiveId" clId="{10F7D536-5937-41CA-9CA9-950630074CE5}" dt="2024-07-23T13:23:39.581" v="377" actId="478"/>
          <ac:spMkLst>
            <pc:docMk/>
            <pc:sldMk cId="227986218" sldId="263"/>
            <ac:spMk id="43" creationId="{B3225B4A-8A4B-D700-1CDF-76115DBFBC08}"/>
          </ac:spMkLst>
        </pc:spChg>
        <pc:spChg chg="add mod">
          <ac:chgData name="Srikanth Chandaka" userId="d82343c1cad99327" providerId="LiveId" clId="{10F7D536-5937-41CA-9CA9-950630074CE5}" dt="2024-07-23T13:34:05.496" v="602" actId="14100"/>
          <ac:spMkLst>
            <pc:docMk/>
            <pc:sldMk cId="227986218" sldId="263"/>
            <ac:spMk id="45" creationId="{95262C8D-A7A0-C38B-BC37-3F0B7F01FFE5}"/>
          </ac:spMkLst>
        </pc:spChg>
        <pc:spChg chg="add mod">
          <ac:chgData name="Srikanth Chandaka" userId="d82343c1cad99327" providerId="LiveId" clId="{10F7D536-5937-41CA-9CA9-950630074CE5}" dt="2024-07-23T13:34:38.203" v="608" actId="1076"/>
          <ac:spMkLst>
            <pc:docMk/>
            <pc:sldMk cId="227986218" sldId="263"/>
            <ac:spMk id="46" creationId="{563536B3-5235-8034-3190-A4FACF61EE89}"/>
          </ac:spMkLst>
        </pc:spChg>
        <pc:spChg chg="add mod">
          <ac:chgData name="Srikanth Chandaka" userId="d82343c1cad99327" providerId="LiveId" clId="{10F7D536-5937-41CA-9CA9-950630074CE5}" dt="2024-07-23T13:35:05.188" v="611" actId="14100"/>
          <ac:spMkLst>
            <pc:docMk/>
            <pc:sldMk cId="227986218" sldId="263"/>
            <ac:spMk id="47" creationId="{BF7120D8-26BF-98BE-64E7-1E0ED7E36955}"/>
          </ac:spMkLst>
        </pc:spChg>
        <pc:spChg chg="add mod">
          <ac:chgData name="Srikanth Chandaka" userId="d82343c1cad99327" providerId="LiveId" clId="{10F7D536-5937-41CA-9CA9-950630074CE5}" dt="2024-07-23T13:33:51.265" v="600" actId="14100"/>
          <ac:spMkLst>
            <pc:docMk/>
            <pc:sldMk cId="227986218" sldId="263"/>
            <ac:spMk id="48" creationId="{0436591B-4269-CB37-BF23-3534BB2DACDA}"/>
          </ac:spMkLst>
        </pc:spChg>
        <pc:spChg chg="del mod">
          <ac:chgData name="Srikanth Chandaka" userId="d82343c1cad99327" providerId="LiveId" clId="{10F7D536-5937-41CA-9CA9-950630074CE5}" dt="2024-07-23T13:23:47.970" v="379" actId="478"/>
          <ac:spMkLst>
            <pc:docMk/>
            <pc:sldMk cId="227986218" sldId="263"/>
            <ac:spMk id="51" creationId="{B5EC590E-5250-3A06-796E-8A1BF38A4F53}"/>
          </ac:spMkLst>
        </pc:spChg>
        <pc:spChg chg="del mod">
          <ac:chgData name="Srikanth Chandaka" userId="d82343c1cad99327" providerId="LiveId" clId="{10F7D536-5937-41CA-9CA9-950630074CE5}" dt="2024-07-23T13:24:34.992" v="415" actId="478"/>
          <ac:spMkLst>
            <pc:docMk/>
            <pc:sldMk cId="227986218" sldId="263"/>
            <ac:spMk id="52" creationId="{6BAFD6C4-32BE-931E-757A-A066E17612FE}"/>
          </ac:spMkLst>
        </pc:spChg>
        <pc:spChg chg="add">
          <ac:chgData name="Srikanth Chandaka" userId="d82343c1cad99327" providerId="LiveId" clId="{10F7D536-5937-41CA-9CA9-950630074CE5}" dt="2024-07-23T13:35:40.692" v="615" actId="11529"/>
          <ac:spMkLst>
            <pc:docMk/>
            <pc:sldMk cId="227986218" sldId="263"/>
            <ac:spMk id="57" creationId="{06EBBAC3-7A3A-F88A-EADF-E28F9D203E4D}"/>
          </ac:spMkLst>
        </pc:spChg>
        <pc:spChg chg="add">
          <ac:chgData name="Srikanth Chandaka" userId="d82343c1cad99327" providerId="LiveId" clId="{10F7D536-5937-41CA-9CA9-950630074CE5}" dt="2024-07-23T13:36:19.656" v="618" actId="11529"/>
          <ac:spMkLst>
            <pc:docMk/>
            <pc:sldMk cId="227986218" sldId="263"/>
            <ac:spMk id="60" creationId="{4F811FD0-66BD-27D1-D4A1-C68C61709157}"/>
          </ac:spMkLst>
        </pc:spChg>
        <pc:cxnChg chg="add del mod">
          <ac:chgData name="Srikanth Chandaka" userId="d82343c1cad99327" providerId="LiveId" clId="{10F7D536-5937-41CA-9CA9-950630074CE5}" dt="2024-07-23T13:11:03.784" v="14" actId="21"/>
          <ac:cxnSpMkLst>
            <pc:docMk/>
            <pc:sldMk cId="227986218" sldId="263"/>
            <ac:cxnSpMk id="8" creationId="{CB944124-72FA-BFE7-9F2B-370B19B5769D}"/>
          </ac:cxnSpMkLst>
        </pc:cxnChg>
        <pc:cxnChg chg="add del mod">
          <ac:chgData name="Srikanth Chandaka" userId="d82343c1cad99327" providerId="LiveId" clId="{10F7D536-5937-41CA-9CA9-950630074CE5}" dt="2024-07-23T13:11:22.723" v="16" actId="21"/>
          <ac:cxnSpMkLst>
            <pc:docMk/>
            <pc:sldMk cId="227986218" sldId="263"/>
            <ac:cxnSpMk id="10" creationId="{76078EB8-4CA1-0523-94CD-D0517221876A}"/>
          </ac:cxnSpMkLst>
        </pc:cxnChg>
        <pc:cxnChg chg="add del mod">
          <ac:chgData name="Srikanth Chandaka" userId="d82343c1cad99327" providerId="LiveId" clId="{10F7D536-5937-41CA-9CA9-950630074CE5}" dt="2024-07-23T13:14:18.666" v="28" actId="21"/>
          <ac:cxnSpMkLst>
            <pc:docMk/>
            <pc:sldMk cId="227986218" sldId="263"/>
            <ac:cxnSpMk id="16" creationId="{0A648675-B061-C9C1-CB1C-891B389E0C50}"/>
          </ac:cxnSpMkLst>
        </pc:cxnChg>
        <pc:cxnChg chg="add del mod">
          <ac:chgData name="Srikanth Chandaka" userId="d82343c1cad99327" providerId="LiveId" clId="{10F7D536-5937-41CA-9CA9-950630074CE5}" dt="2024-07-23T13:24:48.193" v="416" actId="21"/>
          <ac:cxnSpMkLst>
            <pc:docMk/>
            <pc:sldMk cId="227986218" sldId="263"/>
            <ac:cxnSpMk id="22" creationId="{30DB39EE-034E-518B-C956-308F4B352A0F}"/>
          </ac:cxnSpMkLst>
        </pc:cxnChg>
        <pc:cxnChg chg="mod">
          <ac:chgData name="Srikanth Chandaka" userId="d82343c1cad99327" providerId="LiveId" clId="{10F7D536-5937-41CA-9CA9-950630074CE5}" dt="2024-07-23T13:28:40.690" v="467" actId="1076"/>
          <ac:cxnSpMkLst>
            <pc:docMk/>
            <pc:sldMk cId="227986218" sldId="263"/>
            <ac:cxnSpMk id="23" creationId="{0F2456F0-58CF-618F-27CD-AB471C6C80B6}"/>
          </ac:cxnSpMkLst>
        </pc:cxnChg>
        <pc:cxnChg chg="mod">
          <ac:chgData name="Srikanth Chandaka" userId="d82343c1cad99327" providerId="LiveId" clId="{10F7D536-5937-41CA-9CA9-950630074CE5}" dt="2024-07-23T13:34:42.250" v="609" actId="1076"/>
          <ac:cxnSpMkLst>
            <pc:docMk/>
            <pc:sldMk cId="227986218" sldId="263"/>
            <ac:cxnSpMk id="26" creationId="{318D5A33-8233-4FB5-7DBC-D17415C4A814}"/>
          </ac:cxnSpMkLst>
        </pc:cxnChg>
        <pc:cxnChg chg="add mod">
          <ac:chgData name="Srikanth Chandaka" userId="d82343c1cad99327" providerId="LiveId" clId="{10F7D536-5937-41CA-9CA9-950630074CE5}" dt="2024-07-23T13:31:54.152" v="551" actId="1076"/>
          <ac:cxnSpMkLst>
            <pc:docMk/>
            <pc:sldMk cId="227986218" sldId="263"/>
            <ac:cxnSpMk id="29" creationId="{6E06009B-5C0D-EE2D-4A64-732E6224BD35}"/>
          </ac:cxnSpMkLst>
        </pc:cxnChg>
        <pc:cxnChg chg="add mod">
          <ac:chgData name="Srikanth Chandaka" userId="d82343c1cad99327" providerId="LiveId" clId="{10F7D536-5937-41CA-9CA9-950630074CE5}" dt="2024-07-23T13:31:35.449" v="548" actId="1076"/>
          <ac:cxnSpMkLst>
            <pc:docMk/>
            <pc:sldMk cId="227986218" sldId="263"/>
            <ac:cxnSpMk id="31" creationId="{0239A951-2CE1-1FED-A064-4F22A2B5F2FB}"/>
          </ac:cxnSpMkLst>
        </pc:cxnChg>
        <pc:cxnChg chg="add mod">
          <ac:chgData name="Srikanth Chandaka" userId="d82343c1cad99327" providerId="LiveId" clId="{10F7D536-5937-41CA-9CA9-950630074CE5}" dt="2024-07-23T13:31:32.580" v="547" actId="1076"/>
          <ac:cxnSpMkLst>
            <pc:docMk/>
            <pc:sldMk cId="227986218" sldId="263"/>
            <ac:cxnSpMk id="33" creationId="{9D4BA4C6-9281-8E77-323C-BE831B9AFA71}"/>
          </ac:cxnSpMkLst>
        </pc:cxnChg>
        <pc:cxnChg chg="del mod">
          <ac:chgData name="Srikanth Chandaka" userId="d82343c1cad99327" providerId="LiveId" clId="{10F7D536-5937-41CA-9CA9-950630074CE5}" dt="2024-07-23T13:23:19.961" v="309" actId="478"/>
          <ac:cxnSpMkLst>
            <pc:docMk/>
            <pc:sldMk cId="227986218" sldId="263"/>
            <ac:cxnSpMk id="42" creationId="{8E6E3751-B5B6-AB87-D38E-2F0200492C81}"/>
          </ac:cxnSpMkLst>
        </pc:cxnChg>
        <pc:cxnChg chg="mod">
          <ac:chgData name="Srikanth Chandaka" userId="d82343c1cad99327" providerId="LiveId" clId="{10F7D536-5937-41CA-9CA9-950630074CE5}" dt="2024-07-23T13:35:16.910" v="612" actId="1076"/>
          <ac:cxnSpMkLst>
            <pc:docMk/>
            <pc:sldMk cId="227986218" sldId="263"/>
            <ac:cxnSpMk id="54" creationId="{75E1BF77-998E-4E8E-D378-4AACEF81CF92}"/>
          </ac:cxnSpMkLst>
        </pc:cxnChg>
        <pc:cxnChg chg="add mod">
          <ac:chgData name="Srikanth Chandaka" userId="d82343c1cad99327" providerId="LiveId" clId="{10F7D536-5937-41CA-9CA9-950630074CE5}" dt="2024-07-23T13:35:45.075" v="616" actId="1076"/>
          <ac:cxnSpMkLst>
            <pc:docMk/>
            <pc:sldMk cId="227986218" sldId="263"/>
            <ac:cxnSpMk id="55" creationId="{0B5E7173-79F8-2AC5-EA3D-5E4E190B9616}"/>
          </ac:cxnSpMkLst>
        </pc:cxnChg>
        <pc:cxnChg chg="del mod">
          <ac:chgData name="Srikanth Chandaka" userId="d82343c1cad99327" providerId="LiveId" clId="{10F7D536-5937-41CA-9CA9-950630074CE5}" dt="2024-07-23T13:11:48.676" v="19" actId="21"/>
          <ac:cxnSpMkLst>
            <pc:docMk/>
            <pc:sldMk cId="227986218" sldId="263"/>
            <ac:cxnSpMk id="56" creationId="{F76AA4AE-5511-84F7-D123-7D650098E732}"/>
          </ac:cxnSpMkLst>
        </pc:cxnChg>
        <pc:cxnChg chg="add">
          <ac:chgData name="Srikanth Chandaka" userId="d82343c1cad99327" providerId="LiveId" clId="{10F7D536-5937-41CA-9CA9-950630074CE5}" dt="2024-07-23T13:36:14.044" v="617" actId="11529"/>
          <ac:cxnSpMkLst>
            <pc:docMk/>
            <pc:sldMk cId="227986218" sldId="263"/>
            <ac:cxnSpMk id="59" creationId="{16D7C6BD-7C51-6D39-8AE4-82AE5CB5105A}"/>
          </ac:cxnSpMkLst>
        </pc:cxnChg>
        <pc:cxnChg chg="add mod">
          <ac:chgData name="Srikanth Chandaka" userId="d82343c1cad99327" providerId="LiveId" clId="{10F7D536-5937-41CA-9CA9-950630074CE5}" dt="2024-07-23T13:38:26.162" v="621" actId="1076"/>
          <ac:cxnSpMkLst>
            <pc:docMk/>
            <pc:sldMk cId="227986218" sldId="263"/>
            <ac:cxnSpMk id="62" creationId="{E07E4C3A-9945-0A49-9BB0-42CA03DA8573}"/>
          </ac:cxnSpMkLst>
        </pc:cxnChg>
        <pc:cxnChg chg="add mod">
          <ac:chgData name="Srikanth Chandaka" userId="d82343c1cad99327" providerId="LiveId" clId="{10F7D536-5937-41CA-9CA9-950630074CE5}" dt="2024-07-23T13:38:32.210" v="622" actId="1076"/>
          <ac:cxnSpMkLst>
            <pc:docMk/>
            <pc:sldMk cId="227986218" sldId="263"/>
            <ac:cxnSpMk id="64" creationId="{82B8EBD6-0FF2-5291-1926-E88C2C271071}"/>
          </ac:cxnSpMkLst>
        </pc:cxnChg>
      </pc:sldChg>
      <pc:sldChg chg="addSp delSp modSp mod modClrScheme chgLayout">
        <pc:chgData name="Srikanth Chandaka" userId="d82343c1cad99327" providerId="LiveId" clId="{10F7D536-5937-41CA-9CA9-950630074CE5}" dt="2024-07-23T14:20:11.830" v="1355" actId="20577"/>
        <pc:sldMkLst>
          <pc:docMk/>
          <pc:sldMk cId="948060608" sldId="264"/>
        </pc:sldMkLst>
        <pc:spChg chg="mod ord">
          <ac:chgData name="Srikanth Chandaka" userId="d82343c1cad99327" providerId="LiveId" clId="{10F7D536-5937-41CA-9CA9-950630074CE5}" dt="2024-07-23T13:55:48.973" v="938" actId="700"/>
          <ac:spMkLst>
            <pc:docMk/>
            <pc:sldMk cId="948060608" sldId="264"/>
            <ac:spMk id="2" creationId="{D70BAE06-5077-EC6B-BC67-73F8CECDEFE0}"/>
          </ac:spMkLst>
        </pc:spChg>
        <pc:spChg chg="del">
          <ac:chgData name="Srikanth Chandaka" userId="d82343c1cad99327" providerId="LiveId" clId="{10F7D536-5937-41CA-9CA9-950630074CE5}" dt="2024-07-23T13:55:48.973" v="938" actId="700"/>
          <ac:spMkLst>
            <pc:docMk/>
            <pc:sldMk cId="948060608" sldId="264"/>
            <ac:spMk id="3" creationId="{BCB4B7B6-6C58-6CF6-6A05-199663750B11}"/>
          </ac:spMkLst>
        </pc:spChg>
        <pc:spChg chg="add mod">
          <ac:chgData name="Srikanth Chandaka" userId="d82343c1cad99327" providerId="LiveId" clId="{10F7D536-5937-41CA-9CA9-950630074CE5}" dt="2024-07-23T14:11:29.039" v="1265" actId="14100"/>
          <ac:spMkLst>
            <pc:docMk/>
            <pc:sldMk cId="948060608" sldId="264"/>
            <ac:spMk id="4" creationId="{59E21D87-7686-286A-AD2C-D124920837D2}"/>
          </ac:spMkLst>
        </pc:spChg>
        <pc:spChg chg="add mod">
          <ac:chgData name="Srikanth Chandaka" userId="d82343c1cad99327" providerId="LiveId" clId="{10F7D536-5937-41CA-9CA9-950630074CE5}" dt="2024-07-23T14:12:57.297" v="1301" actId="14100"/>
          <ac:spMkLst>
            <pc:docMk/>
            <pc:sldMk cId="948060608" sldId="264"/>
            <ac:spMk id="5" creationId="{001F2C97-E7AE-0C3E-99EF-FA634B6F3855}"/>
          </ac:spMkLst>
        </pc:spChg>
        <pc:spChg chg="add mod">
          <ac:chgData name="Srikanth Chandaka" userId="d82343c1cad99327" providerId="LiveId" clId="{10F7D536-5937-41CA-9CA9-950630074CE5}" dt="2024-07-23T14:13:15.380" v="1302" actId="1076"/>
          <ac:spMkLst>
            <pc:docMk/>
            <pc:sldMk cId="948060608" sldId="264"/>
            <ac:spMk id="6" creationId="{EE65CF29-34FD-BF68-8B32-93C800D28C40}"/>
          </ac:spMkLst>
        </pc:spChg>
        <pc:spChg chg="add mod">
          <ac:chgData name="Srikanth Chandaka" userId="d82343c1cad99327" providerId="LiveId" clId="{10F7D536-5937-41CA-9CA9-950630074CE5}" dt="2024-07-23T14:09:16.119" v="1207" actId="20577"/>
          <ac:spMkLst>
            <pc:docMk/>
            <pc:sldMk cId="948060608" sldId="264"/>
            <ac:spMk id="7" creationId="{80C15C9A-3B4A-B8BD-50C2-6CE0A274EF7D}"/>
          </ac:spMkLst>
        </pc:spChg>
        <pc:spChg chg="add mod">
          <ac:chgData name="Srikanth Chandaka" userId="d82343c1cad99327" providerId="LiveId" clId="{10F7D536-5937-41CA-9CA9-950630074CE5}" dt="2024-07-23T14:12:34.171" v="1299" actId="14100"/>
          <ac:spMkLst>
            <pc:docMk/>
            <pc:sldMk cId="948060608" sldId="264"/>
            <ac:spMk id="8" creationId="{FCE99F24-BBEB-CF65-E530-7DD77722625F}"/>
          </ac:spMkLst>
        </pc:spChg>
        <pc:spChg chg="add mod">
          <ac:chgData name="Srikanth Chandaka" userId="d82343c1cad99327" providerId="LiveId" clId="{10F7D536-5937-41CA-9CA9-950630074CE5}" dt="2024-07-23T14:13:20.491" v="1303" actId="1076"/>
          <ac:spMkLst>
            <pc:docMk/>
            <pc:sldMk cId="948060608" sldId="264"/>
            <ac:spMk id="9" creationId="{5F9778E7-21C3-0310-B891-0E0F54E3D747}"/>
          </ac:spMkLst>
        </pc:spChg>
        <pc:spChg chg="add mod">
          <ac:chgData name="Srikanth Chandaka" userId="d82343c1cad99327" providerId="LiveId" clId="{10F7D536-5937-41CA-9CA9-950630074CE5}" dt="2024-07-23T14:20:11.830" v="1355" actId="20577"/>
          <ac:spMkLst>
            <pc:docMk/>
            <pc:sldMk cId="948060608" sldId="264"/>
            <ac:spMk id="46" creationId="{422A0435-19A4-AAB2-B333-E4EB2F889694}"/>
          </ac:spMkLst>
        </pc:spChg>
        <pc:cxnChg chg="add">
          <ac:chgData name="Srikanth Chandaka" userId="d82343c1cad99327" providerId="LiveId" clId="{10F7D536-5937-41CA-9CA9-950630074CE5}" dt="2024-07-23T14:13:30.938" v="1304" actId="11529"/>
          <ac:cxnSpMkLst>
            <pc:docMk/>
            <pc:sldMk cId="948060608" sldId="264"/>
            <ac:cxnSpMk id="11" creationId="{9E255A88-7DF0-0A98-C092-FFBB308B64A0}"/>
          </ac:cxnSpMkLst>
        </pc:cxnChg>
        <pc:cxnChg chg="add">
          <ac:chgData name="Srikanth Chandaka" userId="d82343c1cad99327" providerId="LiveId" clId="{10F7D536-5937-41CA-9CA9-950630074CE5}" dt="2024-07-23T14:13:41.020" v="1305" actId="11529"/>
          <ac:cxnSpMkLst>
            <pc:docMk/>
            <pc:sldMk cId="948060608" sldId="264"/>
            <ac:cxnSpMk id="13" creationId="{2701A2C6-99AC-FBBC-CE01-DDD4EB4D5BB0}"/>
          </ac:cxnSpMkLst>
        </pc:cxnChg>
        <pc:cxnChg chg="add del mod">
          <ac:chgData name="Srikanth Chandaka" userId="d82343c1cad99327" providerId="LiveId" clId="{10F7D536-5937-41CA-9CA9-950630074CE5}" dt="2024-07-23T14:17:30.856" v="1329" actId="21"/>
          <ac:cxnSpMkLst>
            <pc:docMk/>
            <pc:sldMk cId="948060608" sldId="264"/>
            <ac:cxnSpMk id="15" creationId="{EE4EC60C-3E03-60DB-2F08-55B2043EA6EF}"/>
          </ac:cxnSpMkLst>
        </pc:cxnChg>
        <pc:cxnChg chg="add del mod">
          <ac:chgData name="Srikanth Chandaka" userId="d82343c1cad99327" providerId="LiveId" clId="{10F7D536-5937-41CA-9CA9-950630074CE5}" dt="2024-07-23T14:16:48.488" v="1322" actId="21"/>
          <ac:cxnSpMkLst>
            <pc:docMk/>
            <pc:sldMk cId="948060608" sldId="264"/>
            <ac:cxnSpMk id="17" creationId="{2E42FBEA-478A-142B-5C44-A198E0A8B9AD}"/>
          </ac:cxnSpMkLst>
        </pc:cxnChg>
        <pc:cxnChg chg="add del">
          <ac:chgData name="Srikanth Chandaka" userId="d82343c1cad99327" providerId="LiveId" clId="{10F7D536-5937-41CA-9CA9-950630074CE5}" dt="2024-07-23T14:14:24.600" v="1309" actId="21"/>
          <ac:cxnSpMkLst>
            <pc:docMk/>
            <pc:sldMk cId="948060608" sldId="264"/>
            <ac:cxnSpMk id="19" creationId="{0B89660A-CD04-AB81-0594-E5F1DA578FCD}"/>
          </ac:cxnSpMkLst>
        </pc:cxnChg>
        <pc:cxnChg chg="add del">
          <ac:chgData name="Srikanth Chandaka" userId="d82343c1cad99327" providerId="LiveId" clId="{10F7D536-5937-41CA-9CA9-950630074CE5}" dt="2024-07-23T14:17:07.641" v="1325" actId="21"/>
          <ac:cxnSpMkLst>
            <pc:docMk/>
            <pc:sldMk cId="948060608" sldId="264"/>
            <ac:cxnSpMk id="21" creationId="{E026C7F9-100E-B45E-1FAC-232081ED727D}"/>
          </ac:cxnSpMkLst>
        </pc:cxnChg>
        <pc:cxnChg chg="add del mod">
          <ac:chgData name="Srikanth Chandaka" userId="d82343c1cad99327" providerId="LiveId" clId="{10F7D536-5937-41CA-9CA9-950630074CE5}" dt="2024-07-23T14:15:25.887" v="1314" actId="21"/>
          <ac:cxnSpMkLst>
            <pc:docMk/>
            <pc:sldMk cId="948060608" sldId="264"/>
            <ac:cxnSpMk id="23" creationId="{B207EEAE-8273-C698-43F2-3B53A63268A9}"/>
          </ac:cxnSpMkLst>
        </pc:cxnChg>
        <pc:cxnChg chg="add del mod">
          <ac:chgData name="Srikanth Chandaka" userId="d82343c1cad99327" providerId="LiveId" clId="{10F7D536-5937-41CA-9CA9-950630074CE5}" dt="2024-07-23T14:15:38.965" v="1316" actId="21"/>
          <ac:cxnSpMkLst>
            <pc:docMk/>
            <pc:sldMk cId="948060608" sldId="264"/>
            <ac:cxnSpMk id="25" creationId="{B142E83C-19A0-0EEC-24BE-C5205E9DFCF7}"/>
          </ac:cxnSpMkLst>
        </pc:cxnChg>
        <pc:cxnChg chg="add del mod">
          <ac:chgData name="Srikanth Chandaka" userId="d82343c1cad99327" providerId="LiveId" clId="{10F7D536-5937-41CA-9CA9-950630074CE5}" dt="2024-07-23T14:17:14.783" v="1327" actId="21"/>
          <ac:cxnSpMkLst>
            <pc:docMk/>
            <pc:sldMk cId="948060608" sldId="264"/>
            <ac:cxnSpMk id="27" creationId="{C2C60D24-84C9-1FDC-18C4-021DB4678D74}"/>
          </ac:cxnSpMkLst>
        </pc:cxnChg>
        <pc:cxnChg chg="add del mod">
          <ac:chgData name="Srikanth Chandaka" userId="d82343c1cad99327" providerId="LiveId" clId="{10F7D536-5937-41CA-9CA9-950630074CE5}" dt="2024-07-23T14:16:56.998" v="1324" actId="21"/>
          <ac:cxnSpMkLst>
            <pc:docMk/>
            <pc:sldMk cId="948060608" sldId="264"/>
            <ac:cxnSpMk id="29" creationId="{8EA100B1-2D81-62B4-9297-AF9541D85873}"/>
          </ac:cxnSpMkLst>
        </pc:cxnChg>
        <pc:cxnChg chg="add">
          <ac:chgData name="Srikanth Chandaka" userId="d82343c1cad99327" providerId="LiveId" clId="{10F7D536-5937-41CA-9CA9-950630074CE5}" dt="2024-07-23T14:16:20.547" v="1319" actId="11529"/>
          <ac:cxnSpMkLst>
            <pc:docMk/>
            <pc:sldMk cId="948060608" sldId="264"/>
            <ac:cxnSpMk id="31" creationId="{1AB73F74-4D20-6B03-74DC-BFE877F02BBB}"/>
          </ac:cxnSpMkLst>
        </pc:cxnChg>
        <pc:cxnChg chg="add">
          <ac:chgData name="Srikanth Chandaka" userId="d82343c1cad99327" providerId="LiveId" clId="{10F7D536-5937-41CA-9CA9-950630074CE5}" dt="2024-07-23T14:16:32.281" v="1320" actId="11529"/>
          <ac:cxnSpMkLst>
            <pc:docMk/>
            <pc:sldMk cId="948060608" sldId="264"/>
            <ac:cxnSpMk id="33" creationId="{567888B5-1A41-40AD-9C22-BFE8EBFAEDCD}"/>
          </ac:cxnSpMkLst>
        </pc:cxnChg>
        <pc:cxnChg chg="add">
          <ac:chgData name="Srikanth Chandaka" userId="d82343c1cad99327" providerId="LiveId" clId="{10F7D536-5937-41CA-9CA9-950630074CE5}" dt="2024-07-23T14:18:21.341" v="1330" actId="11529"/>
          <ac:cxnSpMkLst>
            <pc:docMk/>
            <pc:sldMk cId="948060608" sldId="264"/>
            <ac:cxnSpMk id="35" creationId="{C7E17534-9623-D68F-BB58-C82BE4612412}"/>
          </ac:cxnSpMkLst>
        </pc:cxnChg>
        <pc:cxnChg chg="add">
          <ac:chgData name="Srikanth Chandaka" userId="d82343c1cad99327" providerId="LiveId" clId="{10F7D536-5937-41CA-9CA9-950630074CE5}" dt="2024-07-23T14:18:36.184" v="1331" actId="11529"/>
          <ac:cxnSpMkLst>
            <pc:docMk/>
            <pc:sldMk cId="948060608" sldId="264"/>
            <ac:cxnSpMk id="37" creationId="{5AE729FD-E14F-ABC1-DB36-B0BA86828F91}"/>
          </ac:cxnSpMkLst>
        </pc:cxnChg>
        <pc:cxnChg chg="add del mod">
          <ac:chgData name="Srikanth Chandaka" userId="d82343c1cad99327" providerId="LiveId" clId="{10F7D536-5937-41CA-9CA9-950630074CE5}" dt="2024-07-23T14:18:54.003" v="1334" actId="21"/>
          <ac:cxnSpMkLst>
            <pc:docMk/>
            <pc:sldMk cId="948060608" sldId="264"/>
            <ac:cxnSpMk id="39" creationId="{CDC1DF2A-8439-FB08-5904-3FDB5EE0DDDA}"/>
          </ac:cxnSpMkLst>
        </pc:cxnChg>
        <pc:cxnChg chg="add">
          <ac:chgData name="Srikanth Chandaka" userId="d82343c1cad99327" providerId="LiveId" clId="{10F7D536-5937-41CA-9CA9-950630074CE5}" dt="2024-07-23T14:19:05.247" v="1335" actId="11529"/>
          <ac:cxnSpMkLst>
            <pc:docMk/>
            <pc:sldMk cId="948060608" sldId="264"/>
            <ac:cxnSpMk id="41" creationId="{D554CF9E-B510-C7C8-2DCE-E84B316562DA}"/>
          </ac:cxnSpMkLst>
        </pc:cxnChg>
        <pc:cxnChg chg="add">
          <ac:chgData name="Srikanth Chandaka" userId="d82343c1cad99327" providerId="LiveId" clId="{10F7D536-5937-41CA-9CA9-950630074CE5}" dt="2024-07-23T14:19:15.887" v="1336" actId="11529"/>
          <ac:cxnSpMkLst>
            <pc:docMk/>
            <pc:sldMk cId="948060608" sldId="264"/>
            <ac:cxnSpMk id="43" creationId="{ACA3CA49-06B9-77B6-77A7-2A7D3BFFBF4D}"/>
          </ac:cxnSpMkLst>
        </pc:cxnChg>
        <pc:cxnChg chg="add">
          <ac:chgData name="Srikanth Chandaka" userId="d82343c1cad99327" providerId="LiveId" clId="{10F7D536-5937-41CA-9CA9-950630074CE5}" dt="2024-07-23T14:19:24.272" v="1337" actId="11529"/>
          <ac:cxnSpMkLst>
            <pc:docMk/>
            <pc:sldMk cId="948060608" sldId="264"/>
            <ac:cxnSpMk id="45" creationId="{6B3B18D1-17E6-3E5C-053D-34CF16E6DFCC}"/>
          </ac:cxnSpMkLst>
        </pc:cxnChg>
      </pc:sldChg>
      <pc:sldChg chg="addSp delSp modSp new mod modClrScheme chgLayout">
        <pc:chgData name="Srikanth Chandaka" userId="d82343c1cad99327" providerId="LiveId" clId="{10F7D536-5937-41CA-9CA9-950630074CE5}" dt="2024-07-23T14:05:10.459" v="1026" actId="1076"/>
        <pc:sldMkLst>
          <pc:docMk/>
          <pc:sldMk cId="3673252739" sldId="265"/>
        </pc:sldMkLst>
        <pc:spChg chg="del mod ord">
          <ac:chgData name="Srikanth Chandaka" userId="d82343c1cad99327" providerId="LiveId" clId="{10F7D536-5937-41CA-9CA9-950630074CE5}" dt="2024-07-23T13:39:34.595" v="629" actId="700"/>
          <ac:spMkLst>
            <pc:docMk/>
            <pc:sldMk cId="3673252739" sldId="265"/>
            <ac:spMk id="2" creationId="{B670F357-BC75-A564-F3C0-C0C4FDFDB040}"/>
          </ac:spMkLst>
        </pc:spChg>
        <pc:spChg chg="del mod ord">
          <ac:chgData name="Srikanth Chandaka" userId="d82343c1cad99327" providerId="LiveId" clId="{10F7D536-5937-41CA-9CA9-950630074CE5}" dt="2024-07-23T13:39:34.595" v="629" actId="700"/>
          <ac:spMkLst>
            <pc:docMk/>
            <pc:sldMk cId="3673252739" sldId="265"/>
            <ac:spMk id="3" creationId="{73A01804-8467-D0EC-0E36-6F8B9027B2E4}"/>
          </ac:spMkLst>
        </pc:spChg>
        <pc:spChg chg="add del mod ord">
          <ac:chgData name="Srikanth Chandaka" userId="d82343c1cad99327" providerId="LiveId" clId="{10F7D536-5937-41CA-9CA9-950630074CE5}" dt="2024-07-23T13:39:45.580" v="631" actId="700"/>
          <ac:spMkLst>
            <pc:docMk/>
            <pc:sldMk cId="3673252739" sldId="265"/>
            <ac:spMk id="4" creationId="{CB12E15A-AD4D-FA4B-07AB-0E7607706395}"/>
          </ac:spMkLst>
        </pc:spChg>
        <pc:spChg chg="add del mod ord">
          <ac:chgData name="Srikanth Chandaka" userId="d82343c1cad99327" providerId="LiveId" clId="{10F7D536-5937-41CA-9CA9-950630074CE5}" dt="2024-07-23T13:39:45.580" v="631" actId="700"/>
          <ac:spMkLst>
            <pc:docMk/>
            <pc:sldMk cId="3673252739" sldId="265"/>
            <ac:spMk id="5" creationId="{9DE4F824-84E1-7995-9505-2EC6EF12D536}"/>
          </ac:spMkLst>
        </pc:spChg>
        <pc:spChg chg="add del mod ord">
          <ac:chgData name="Srikanth Chandaka" userId="d82343c1cad99327" providerId="LiveId" clId="{10F7D536-5937-41CA-9CA9-950630074CE5}" dt="2024-07-23T13:39:49.618" v="632" actId="700"/>
          <ac:spMkLst>
            <pc:docMk/>
            <pc:sldMk cId="3673252739" sldId="265"/>
            <ac:spMk id="6" creationId="{0398D330-8840-E869-6538-65E64ED56A5E}"/>
          </ac:spMkLst>
        </pc:spChg>
        <pc:spChg chg="add del mod ord">
          <ac:chgData name="Srikanth Chandaka" userId="d82343c1cad99327" providerId="LiveId" clId="{10F7D536-5937-41CA-9CA9-950630074CE5}" dt="2024-07-23T13:39:49.618" v="632" actId="700"/>
          <ac:spMkLst>
            <pc:docMk/>
            <pc:sldMk cId="3673252739" sldId="265"/>
            <ac:spMk id="7" creationId="{9EB2A1F5-F14E-0089-D416-FB82A917B238}"/>
          </ac:spMkLst>
        </pc:spChg>
        <pc:spChg chg="add mod ord">
          <ac:chgData name="Srikanth Chandaka" userId="d82343c1cad99327" providerId="LiveId" clId="{10F7D536-5937-41CA-9CA9-950630074CE5}" dt="2024-07-23T14:03:32.190" v="1005" actId="14100"/>
          <ac:spMkLst>
            <pc:docMk/>
            <pc:sldMk cId="3673252739" sldId="265"/>
            <ac:spMk id="8" creationId="{A72C6377-789C-60DA-F960-D17679B6A694}"/>
          </ac:spMkLst>
        </pc:spChg>
        <pc:spChg chg="add mod ord">
          <ac:chgData name="Srikanth Chandaka" userId="d82343c1cad99327" providerId="LiveId" clId="{10F7D536-5937-41CA-9CA9-950630074CE5}" dt="2024-07-23T13:56:06.901" v="942" actId="700"/>
          <ac:spMkLst>
            <pc:docMk/>
            <pc:sldMk cId="3673252739" sldId="265"/>
            <ac:spMk id="9" creationId="{4A47B25A-160E-835A-98E5-0BC3A68D3C42}"/>
          </ac:spMkLst>
        </pc:spChg>
        <pc:spChg chg="add del mod ord">
          <ac:chgData name="Srikanth Chandaka" userId="d82343c1cad99327" providerId="LiveId" clId="{10F7D536-5937-41CA-9CA9-950630074CE5}" dt="2024-07-23T13:56:06.901" v="942" actId="700"/>
          <ac:spMkLst>
            <pc:docMk/>
            <pc:sldMk cId="3673252739" sldId="265"/>
            <ac:spMk id="10" creationId="{F3DBCDE0-CAC2-1D69-5725-C891CA3CD2EF}"/>
          </ac:spMkLst>
        </pc:spChg>
        <pc:spChg chg="add mod">
          <ac:chgData name="Srikanth Chandaka" userId="d82343c1cad99327" providerId="LiveId" clId="{10F7D536-5937-41CA-9CA9-950630074CE5}" dt="2024-07-23T13:41:35.533" v="666" actId="20577"/>
          <ac:spMkLst>
            <pc:docMk/>
            <pc:sldMk cId="3673252739" sldId="265"/>
            <ac:spMk id="11" creationId="{40F505E4-6DB1-7E11-481B-C209BA43A7DD}"/>
          </ac:spMkLst>
        </pc:spChg>
        <pc:spChg chg="add mod">
          <ac:chgData name="Srikanth Chandaka" userId="d82343c1cad99327" providerId="LiveId" clId="{10F7D536-5937-41CA-9CA9-950630074CE5}" dt="2024-07-23T13:42:18.526" v="697" actId="20577"/>
          <ac:spMkLst>
            <pc:docMk/>
            <pc:sldMk cId="3673252739" sldId="265"/>
            <ac:spMk id="12" creationId="{39D5807F-FB08-A648-3977-2BB9380B129D}"/>
          </ac:spMkLst>
        </pc:spChg>
        <pc:spChg chg="add mod">
          <ac:chgData name="Srikanth Chandaka" userId="d82343c1cad99327" providerId="LiveId" clId="{10F7D536-5937-41CA-9CA9-950630074CE5}" dt="2024-07-23T13:43:26.537" v="735" actId="14100"/>
          <ac:spMkLst>
            <pc:docMk/>
            <pc:sldMk cId="3673252739" sldId="265"/>
            <ac:spMk id="13" creationId="{3F61ED1A-34E3-0C09-A687-5833D5474D99}"/>
          </ac:spMkLst>
        </pc:spChg>
        <pc:spChg chg="add mod">
          <ac:chgData name="Srikanth Chandaka" userId="d82343c1cad99327" providerId="LiveId" clId="{10F7D536-5937-41CA-9CA9-950630074CE5}" dt="2024-07-23T13:44:43.451" v="779" actId="14100"/>
          <ac:spMkLst>
            <pc:docMk/>
            <pc:sldMk cId="3673252739" sldId="265"/>
            <ac:spMk id="14" creationId="{C012E90D-959D-D9EA-8240-68A48ED9FE89}"/>
          </ac:spMkLst>
        </pc:spChg>
        <pc:spChg chg="add mod">
          <ac:chgData name="Srikanth Chandaka" userId="d82343c1cad99327" providerId="LiveId" clId="{10F7D536-5937-41CA-9CA9-950630074CE5}" dt="2024-07-23T13:46:56.776" v="828" actId="20577"/>
          <ac:spMkLst>
            <pc:docMk/>
            <pc:sldMk cId="3673252739" sldId="265"/>
            <ac:spMk id="17" creationId="{90CFD7F3-2F01-12F2-892E-D337C0C0168C}"/>
          </ac:spMkLst>
        </pc:spChg>
        <pc:spChg chg="add mod">
          <ac:chgData name="Srikanth Chandaka" userId="d82343c1cad99327" providerId="LiveId" clId="{10F7D536-5937-41CA-9CA9-950630074CE5}" dt="2024-07-23T13:47:57.712" v="866" actId="20577"/>
          <ac:spMkLst>
            <pc:docMk/>
            <pc:sldMk cId="3673252739" sldId="265"/>
            <ac:spMk id="18" creationId="{B4346103-D357-74DE-1FA3-9E7C52875A4B}"/>
          </ac:spMkLst>
        </pc:spChg>
        <pc:spChg chg="add mod">
          <ac:chgData name="Srikanth Chandaka" userId="d82343c1cad99327" providerId="LiveId" clId="{10F7D536-5937-41CA-9CA9-950630074CE5}" dt="2024-07-23T13:59:33.823" v="962" actId="14100"/>
          <ac:spMkLst>
            <pc:docMk/>
            <pc:sldMk cId="3673252739" sldId="265"/>
            <ac:spMk id="19" creationId="{E3365E7F-8FAE-A9F9-2BAE-CDD3012C05F8}"/>
          </ac:spMkLst>
        </pc:spChg>
        <pc:spChg chg="add mod">
          <ac:chgData name="Srikanth Chandaka" userId="d82343c1cad99327" providerId="LiveId" clId="{10F7D536-5937-41CA-9CA9-950630074CE5}" dt="2024-07-23T14:03:16.320" v="1004" actId="14100"/>
          <ac:spMkLst>
            <pc:docMk/>
            <pc:sldMk cId="3673252739" sldId="265"/>
            <ac:spMk id="52" creationId="{E34F3347-9584-A023-CAD0-0F0B99FDAF08}"/>
          </ac:spMkLst>
        </pc:spChg>
        <pc:spChg chg="add mod">
          <ac:chgData name="Srikanth Chandaka" userId="d82343c1cad99327" providerId="LiveId" clId="{10F7D536-5937-41CA-9CA9-950630074CE5}" dt="2024-07-23T14:05:10.459" v="1026" actId="1076"/>
          <ac:spMkLst>
            <pc:docMk/>
            <pc:sldMk cId="3673252739" sldId="265"/>
            <ac:spMk id="53" creationId="{DD2888CC-BA37-C309-9777-91AE9FF079D5}"/>
          </ac:spMkLst>
        </pc:spChg>
        <pc:cxnChg chg="add del mod">
          <ac:chgData name="Srikanth Chandaka" userId="d82343c1cad99327" providerId="LiveId" clId="{10F7D536-5937-41CA-9CA9-950630074CE5}" dt="2024-07-23T13:56:28.838" v="943" actId="21"/>
          <ac:cxnSpMkLst>
            <pc:docMk/>
            <pc:sldMk cId="3673252739" sldId="265"/>
            <ac:cxnSpMk id="16" creationId="{9ACDDB4F-BEAB-80FD-FCC7-F9367890354E}"/>
          </ac:cxnSpMkLst>
        </pc:cxnChg>
        <pc:cxnChg chg="add del mod">
          <ac:chgData name="Srikanth Chandaka" userId="d82343c1cad99327" providerId="LiveId" clId="{10F7D536-5937-41CA-9CA9-950630074CE5}" dt="2024-07-23T13:56:56.217" v="946" actId="21"/>
          <ac:cxnSpMkLst>
            <pc:docMk/>
            <pc:sldMk cId="3673252739" sldId="265"/>
            <ac:cxnSpMk id="21" creationId="{2124F176-81E0-0C4B-1CBB-0D1289610CD8}"/>
          </ac:cxnSpMkLst>
        </pc:cxnChg>
        <pc:cxnChg chg="add">
          <ac:chgData name="Srikanth Chandaka" userId="d82343c1cad99327" providerId="LiveId" clId="{10F7D536-5937-41CA-9CA9-950630074CE5}" dt="2024-07-23T13:57:14.923" v="947" actId="11529"/>
          <ac:cxnSpMkLst>
            <pc:docMk/>
            <pc:sldMk cId="3673252739" sldId="265"/>
            <ac:cxnSpMk id="23" creationId="{30941CE0-995D-0BF8-8F4B-3BBDB8CDA525}"/>
          </ac:cxnSpMkLst>
        </pc:cxnChg>
        <pc:cxnChg chg="add">
          <ac:chgData name="Srikanth Chandaka" userId="d82343c1cad99327" providerId="LiveId" clId="{10F7D536-5937-41CA-9CA9-950630074CE5}" dt="2024-07-23T13:57:25.461" v="948" actId="11529"/>
          <ac:cxnSpMkLst>
            <pc:docMk/>
            <pc:sldMk cId="3673252739" sldId="265"/>
            <ac:cxnSpMk id="25" creationId="{3ABD570E-FD3E-6597-6F14-7CBC2C0266D8}"/>
          </ac:cxnSpMkLst>
        </pc:cxnChg>
        <pc:cxnChg chg="add">
          <ac:chgData name="Srikanth Chandaka" userId="d82343c1cad99327" providerId="LiveId" clId="{10F7D536-5937-41CA-9CA9-950630074CE5}" dt="2024-07-23T13:57:36.491" v="949" actId="11529"/>
          <ac:cxnSpMkLst>
            <pc:docMk/>
            <pc:sldMk cId="3673252739" sldId="265"/>
            <ac:cxnSpMk id="27" creationId="{050171FF-6513-DBA4-E9B2-24E3D46F8265}"/>
          </ac:cxnSpMkLst>
        </pc:cxnChg>
        <pc:cxnChg chg="add mod">
          <ac:chgData name="Srikanth Chandaka" userId="d82343c1cad99327" providerId="LiveId" clId="{10F7D536-5937-41CA-9CA9-950630074CE5}" dt="2024-07-23T13:59:33.823" v="962" actId="14100"/>
          <ac:cxnSpMkLst>
            <pc:docMk/>
            <pc:sldMk cId="3673252739" sldId="265"/>
            <ac:cxnSpMk id="29" creationId="{1819B7AE-FA05-E1D7-C14F-AD2263A734E0}"/>
          </ac:cxnSpMkLst>
        </pc:cxnChg>
        <pc:cxnChg chg="add del mod">
          <ac:chgData name="Srikanth Chandaka" userId="d82343c1cad99327" providerId="LiveId" clId="{10F7D536-5937-41CA-9CA9-950630074CE5}" dt="2024-07-23T13:58:32.003" v="955" actId="21"/>
          <ac:cxnSpMkLst>
            <pc:docMk/>
            <pc:sldMk cId="3673252739" sldId="265"/>
            <ac:cxnSpMk id="31" creationId="{6E191519-EAAE-72D5-3ACB-5F54D1C2487F}"/>
          </ac:cxnSpMkLst>
        </pc:cxnChg>
        <pc:cxnChg chg="add">
          <ac:chgData name="Srikanth Chandaka" userId="d82343c1cad99327" providerId="LiveId" clId="{10F7D536-5937-41CA-9CA9-950630074CE5}" dt="2024-07-23T13:58:41.040" v="956" actId="11529"/>
          <ac:cxnSpMkLst>
            <pc:docMk/>
            <pc:sldMk cId="3673252739" sldId="265"/>
            <ac:cxnSpMk id="35" creationId="{06520B9F-71FD-FCEE-A078-47B5C655485D}"/>
          </ac:cxnSpMkLst>
        </pc:cxnChg>
        <pc:cxnChg chg="add">
          <ac:chgData name="Srikanth Chandaka" userId="d82343c1cad99327" providerId="LiveId" clId="{10F7D536-5937-41CA-9CA9-950630074CE5}" dt="2024-07-23T13:58:53.434" v="957" actId="11529"/>
          <ac:cxnSpMkLst>
            <pc:docMk/>
            <pc:sldMk cId="3673252739" sldId="265"/>
            <ac:cxnSpMk id="37" creationId="{875521E8-1615-1666-2492-C9AE9A2FCFE9}"/>
          </ac:cxnSpMkLst>
        </pc:cxnChg>
        <pc:cxnChg chg="add">
          <ac:chgData name="Srikanth Chandaka" userId="d82343c1cad99327" providerId="LiveId" clId="{10F7D536-5937-41CA-9CA9-950630074CE5}" dt="2024-07-23T13:59:02.896" v="958" actId="11529"/>
          <ac:cxnSpMkLst>
            <pc:docMk/>
            <pc:sldMk cId="3673252739" sldId="265"/>
            <ac:cxnSpMk id="39" creationId="{0B776B7C-84FA-0CCD-8BA5-6B03FC3D94B1}"/>
          </ac:cxnSpMkLst>
        </pc:cxnChg>
        <pc:cxnChg chg="add del mod">
          <ac:chgData name="Srikanth Chandaka" userId="d82343c1cad99327" providerId="LiveId" clId="{10F7D536-5937-41CA-9CA9-950630074CE5}" dt="2024-07-23T13:59:23.067" v="961" actId="21"/>
          <ac:cxnSpMkLst>
            <pc:docMk/>
            <pc:sldMk cId="3673252739" sldId="265"/>
            <ac:cxnSpMk id="41" creationId="{1E61DC92-7E34-153C-271F-2FB47F85BDE8}"/>
          </ac:cxnSpMkLst>
        </pc:cxnChg>
        <pc:cxnChg chg="add">
          <ac:chgData name="Srikanth Chandaka" userId="d82343c1cad99327" providerId="LiveId" clId="{10F7D536-5937-41CA-9CA9-950630074CE5}" dt="2024-07-23T13:59:42.681" v="963" actId="11529"/>
          <ac:cxnSpMkLst>
            <pc:docMk/>
            <pc:sldMk cId="3673252739" sldId="265"/>
            <ac:cxnSpMk id="45" creationId="{D9C7ED37-A31E-D73E-DD77-FFD93525AB2C}"/>
          </ac:cxnSpMkLst>
        </pc:cxnChg>
        <pc:cxnChg chg="add del mod">
          <ac:chgData name="Srikanth Chandaka" userId="d82343c1cad99327" providerId="LiveId" clId="{10F7D536-5937-41CA-9CA9-950630074CE5}" dt="2024-07-23T14:00:14.466" v="966" actId="21"/>
          <ac:cxnSpMkLst>
            <pc:docMk/>
            <pc:sldMk cId="3673252739" sldId="265"/>
            <ac:cxnSpMk id="47" creationId="{383AB0AA-F241-170D-426F-6E59D4A037A1}"/>
          </ac:cxnSpMkLst>
        </pc:cxnChg>
        <pc:cxnChg chg="add">
          <ac:chgData name="Srikanth Chandaka" userId="d82343c1cad99327" providerId="LiveId" clId="{10F7D536-5937-41CA-9CA9-950630074CE5}" dt="2024-07-23T14:00:36.210" v="967" actId="11529"/>
          <ac:cxnSpMkLst>
            <pc:docMk/>
            <pc:sldMk cId="3673252739" sldId="265"/>
            <ac:cxnSpMk id="49" creationId="{3ACB2F30-D91E-8E18-3306-00A81C44585A}"/>
          </ac:cxnSpMkLst>
        </pc:cxnChg>
        <pc:cxnChg chg="add">
          <ac:chgData name="Srikanth Chandaka" userId="d82343c1cad99327" providerId="LiveId" clId="{10F7D536-5937-41CA-9CA9-950630074CE5}" dt="2024-07-23T14:00:46.614" v="968" actId="11529"/>
          <ac:cxnSpMkLst>
            <pc:docMk/>
            <pc:sldMk cId="3673252739" sldId="265"/>
            <ac:cxnSpMk id="51" creationId="{1DDC5C87-5501-EC17-BE5D-6BBAC366222F}"/>
          </ac:cxnSpMkLst>
        </pc:cxnChg>
      </pc:sldChg>
      <pc:sldChg chg="addSp delSp modSp new mod setBg modClrScheme delDesignElem chgLayout">
        <pc:chgData name="Srikanth Chandaka" userId="d82343c1cad99327" providerId="LiveId" clId="{10F7D536-5937-41CA-9CA9-950630074CE5}" dt="2024-07-25T09:52:47.307" v="3302" actId="255"/>
        <pc:sldMkLst>
          <pc:docMk/>
          <pc:sldMk cId="1692918461" sldId="266"/>
        </pc:sldMkLst>
        <pc:spChg chg="add mod ord">
          <ac:chgData name="Srikanth Chandaka" userId="d82343c1cad99327" providerId="LiveId" clId="{10F7D536-5937-41CA-9CA9-950630074CE5}" dt="2024-07-25T09:52:47.307" v="3302" actId="255"/>
          <ac:spMkLst>
            <pc:docMk/>
            <pc:sldMk cId="1692918461" sldId="266"/>
            <ac:spMk id="2" creationId="{A3960E85-0DDA-5488-B171-06AF10DA273A}"/>
          </ac:spMkLst>
        </pc:spChg>
        <pc:spChg chg="add mod ord">
          <ac:chgData name="Srikanth Chandaka" userId="d82343c1cad99327" providerId="LiveId" clId="{10F7D536-5937-41CA-9CA9-950630074CE5}" dt="2024-07-25T09:49:58.425" v="3271" actId="26606"/>
          <ac:spMkLst>
            <pc:docMk/>
            <pc:sldMk cId="1692918461" sldId="266"/>
            <ac:spMk id="3" creationId="{D166CCF2-1CD7-35C0-7EE4-FF406415F0E6}"/>
          </ac:spMkLst>
        </pc:spChg>
        <pc:spChg chg="add">
          <ac:chgData name="Srikanth Chandaka" userId="d82343c1cad99327" providerId="LiveId" clId="{10F7D536-5937-41CA-9CA9-950630074CE5}" dt="2024-07-25T09:49:58.425" v="3271" actId="26606"/>
          <ac:spMkLst>
            <pc:docMk/>
            <pc:sldMk cId="1692918461" sldId="266"/>
            <ac:spMk id="9" creationId="{9C51935E-4A08-4AE4-8E13-F40CD3C4F1C4}"/>
          </ac:spMkLst>
        </pc:spChg>
        <pc:spChg chg="add">
          <ac:chgData name="Srikanth Chandaka" userId="d82343c1cad99327" providerId="LiveId" clId="{10F7D536-5937-41CA-9CA9-950630074CE5}" dt="2024-07-25T09:49:58.425" v="3271" actId="26606"/>
          <ac:spMkLst>
            <pc:docMk/>
            <pc:sldMk cId="1692918461" sldId="266"/>
            <ac:spMk id="10" creationId="{8CED433A-4441-4EF2-A360-2D5C19C7F3CD}"/>
          </ac:spMkLst>
        </pc:spChg>
        <pc:spChg chg="add del">
          <ac:chgData name="Srikanth Chandaka" userId="d82343c1cad99327" providerId="LiveId" clId="{10F7D536-5937-41CA-9CA9-950630074CE5}" dt="2024-07-24T10:10:30.663" v="1365" actId="26606"/>
          <ac:spMkLst>
            <pc:docMk/>
            <pc:sldMk cId="1692918461" sldId="266"/>
            <ac:spMk id="19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4T10:10:30.663" v="1365" actId="26606"/>
          <ac:spMkLst>
            <pc:docMk/>
            <pc:sldMk cId="1692918461" sldId="266"/>
            <ac:spMk id="21" creationId="{A6260A41-D170-44DF-9081-4DF21FEA484D}"/>
          </ac:spMkLst>
        </pc:spChg>
        <pc:spChg chg="add del">
          <ac:chgData name="Srikanth Chandaka" userId="d82343c1cad99327" providerId="LiveId" clId="{10F7D536-5937-41CA-9CA9-950630074CE5}" dt="2024-07-24T10:12:16.144" v="1399" actId="700"/>
          <ac:spMkLst>
            <pc:docMk/>
            <pc:sldMk cId="1692918461" sldId="266"/>
            <ac:spMk id="49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4T10:12:16.144" v="1399" actId="700"/>
          <ac:spMkLst>
            <pc:docMk/>
            <pc:sldMk cId="1692918461" sldId="266"/>
            <ac:spMk id="51" creationId="{9B9AACA9-BD92-429F-8047-0731DB46F99F}"/>
          </ac:spMkLst>
        </pc:spChg>
        <pc:grpChg chg="add del">
          <ac:chgData name="Srikanth Chandaka" userId="d82343c1cad99327" providerId="LiveId" clId="{10F7D536-5937-41CA-9CA9-950630074CE5}" dt="2024-07-24T10:10:30.663" v="1365" actId="26606"/>
          <ac:grpSpMkLst>
            <pc:docMk/>
            <pc:sldMk cId="1692918461" sldId="266"/>
            <ac:grpSpMk id="7" creationId="{BF4E480B-94D6-46F9-A2B6-B98D311FDC19}"/>
          </ac:grpSpMkLst>
        </pc:grpChg>
        <pc:grpChg chg="add">
          <ac:chgData name="Srikanth Chandaka" userId="d82343c1cad99327" providerId="LiveId" clId="{10F7D536-5937-41CA-9CA9-950630074CE5}" dt="2024-07-25T09:49:58.425" v="3271" actId="26606"/>
          <ac:grpSpMkLst>
            <pc:docMk/>
            <pc:sldMk cId="1692918461" sldId="266"/>
            <ac:grpSpMk id="11" creationId="{6E2935B3-43F9-4F49-AEEE-A09015DDFF57}"/>
          </ac:grpSpMkLst>
        </pc:grpChg>
        <pc:grpChg chg="add del">
          <ac:chgData name="Srikanth Chandaka" userId="d82343c1cad99327" providerId="LiveId" clId="{10F7D536-5937-41CA-9CA9-950630074CE5}" dt="2024-07-24T10:10:30.663" v="1365" actId="26606"/>
          <ac:grpSpMkLst>
            <pc:docMk/>
            <pc:sldMk cId="1692918461" sldId="266"/>
            <ac:grpSpMk id="23" creationId="{E95FF435-E138-4CA4-80B8-D25C259F93E4}"/>
          </ac:grpSpMkLst>
        </pc:grpChg>
        <pc:grpChg chg="add">
          <ac:chgData name="Srikanth Chandaka" userId="d82343c1cad99327" providerId="LiveId" clId="{10F7D536-5937-41CA-9CA9-950630074CE5}" dt="2024-07-25T09:49:58.425" v="3271" actId="26606"/>
          <ac:grpSpMkLst>
            <pc:docMk/>
            <pc:sldMk cId="1692918461" sldId="266"/>
            <ac:grpSpMk id="25" creationId="{614A0AA1-C9DD-452F-AF3C-8231C0CD8325}"/>
          </ac:grpSpMkLst>
        </pc:grpChg>
        <pc:grpChg chg="add del">
          <ac:chgData name="Srikanth Chandaka" userId="d82343c1cad99327" providerId="LiveId" clId="{10F7D536-5937-41CA-9CA9-950630074CE5}" dt="2024-07-24T10:12:16.144" v="1399" actId="700"/>
          <ac:grpSpMkLst>
            <pc:docMk/>
            <pc:sldMk cId="1692918461" sldId="266"/>
            <ac:grpSpMk id="37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4T10:12:16.144" v="1399" actId="700"/>
          <ac:grpSpMkLst>
            <pc:docMk/>
            <pc:sldMk cId="1692918461" sldId="266"/>
            <ac:grpSpMk id="53" creationId="{B046D8F9-B18B-42F5-B320-22E156F4C0C8}"/>
          </ac:grpSpMkLst>
        </pc:grpChg>
        <pc:picChg chg="add">
          <ac:chgData name="Srikanth Chandaka" userId="d82343c1cad99327" providerId="LiveId" clId="{10F7D536-5937-41CA-9CA9-950630074CE5}" dt="2024-07-25T09:49:58.425" v="3271" actId="26606"/>
          <ac:picMkLst>
            <pc:docMk/>
            <pc:sldMk cId="1692918461" sldId="266"/>
            <ac:picMk id="5" creationId="{517C57FC-C266-CEE1-5D1D-CE493621F5BD}"/>
          </ac:picMkLst>
        </pc:picChg>
      </pc:sldChg>
      <pc:sldChg chg="modSp new del mod">
        <pc:chgData name="Srikanth Chandaka" userId="d82343c1cad99327" providerId="LiveId" clId="{10F7D536-5937-41CA-9CA9-950630074CE5}" dt="2024-07-24T10:09:44.997" v="1360" actId="2696"/>
        <pc:sldMkLst>
          <pc:docMk/>
          <pc:sldMk cId="3268910736" sldId="266"/>
        </pc:sldMkLst>
        <pc:spChg chg="mod">
          <ac:chgData name="Srikanth Chandaka" userId="d82343c1cad99327" providerId="LiveId" clId="{10F7D536-5937-41CA-9CA9-950630074CE5}" dt="2024-07-24T10:09:22.196" v="1359" actId="20577"/>
          <ac:spMkLst>
            <pc:docMk/>
            <pc:sldMk cId="3268910736" sldId="266"/>
            <ac:spMk id="2" creationId="{AB624ED4-8D49-D239-80DA-93D49794162C}"/>
          </ac:spMkLst>
        </pc:spChg>
      </pc:sldChg>
      <pc:sldChg chg="addSp delSp modSp new mod setBg modClrScheme addAnim delDesignElem chgLayout">
        <pc:chgData name="Srikanth Chandaka" userId="d82343c1cad99327" providerId="LiveId" clId="{10F7D536-5937-41CA-9CA9-950630074CE5}" dt="2024-07-27T10:43:17.170" v="4572" actId="14100"/>
        <pc:sldMkLst>
          <pc:docMk/>
          <pc:sldMk cId="716552682" sldId="267"/>
        </pc:sldMkLst>
        <pc:spChg chg="del">
          <ac:chgData name="Srikanth Chandaka" userId="d82343c1cad99327" providerId="LiveId" clId="{10F7D536-5937-41CA-9CA9-950630074CE5}" dt="2024-07-24T10:23:52.806" v="1448" actId="700"/>
          <ac:spMkLst>
            <pc:docMk/>
            <pc:sldMk cId="716552682" sldId="267"/>
            <ac:spMk id="2" creationId="{C2FCFC65-0BED-7C7F-7F58-4A4D27FA49E3}"/>
          </ac:spMkLst>
        </pc:spChg>
        <pc:spChg chg="del">
          <ac:chgData name="Srikanth Chandaka" userId="d82343c1cad99327" providerId="LiveId" clId="{10F7D536-5937-41CA-9CA9-950630074CE5}" dt="2024-07-24T10:23:52.806" v="1448" actId="700"/>
          <ac:spMkLst>
            <pc:docMk/>
            <pc:sldMk cId="716552682" sldId="267"/>
            <ac:spMk id="3" creationId="{C7E04704-E8AE-C969-0DAC-EE3E596B7789}"/>
          </ac:spMkLst>
        </pc:spChg>
        <pc:spChg chg="add mod ord">
          <ac:chgData name="Srikanth Chandaka" userId="d82343c1cad99327" providerId="LiveId" clId="{10F7D536-5937-41CA-9CA9-950630074CE5}" dt="2024-07-27T10:42:28.575" v="4563" actId="255"/>
          <ac:spMkLst>
            <pc:docMk/>
            <pc:sldMk cId="716552682" sldId="267"/>
            <ac:spMk id="6" creationId="{3279F618-83A2-BA0B-E6D4-E6AEE0DC3467}"/>
          </ac:spMkLst>
        </pc:spChg>
        <pc:spChg chg="add del">
          <ac:chgData name="Srikanth Chandaka" userId="d82343c1cad99327" providerId="LiveId" clId="{10F7D536-5937-41CA-9CA9-950630074CE5}" dt="2024-07-27T10:40:26.791" v="4541" actId="700"/>
          <ac:spMkLst>
            <pc:docMk/>
            <pc:sldMk cId="716552682" sldId="267"/>
            <ac:spMk id="23" creationId="{6DC8E2D9-6729-4614-8667-C1016D3182E4}"/>
          </ac:spMkLst>
        </pc:spChg>
        <pc:grpChg chg="add del">
          <ac:chgData name="Srikanth Chandaka" userId="d82343c1cad99327" providerId="LiveId" clId="{10F7D536-5937-41CA-9CA9-950630074CE5}" dt="2024-07-27T10:40:26.791" v="4541" actId="700"/>
          <ac:grpSpMkLst>
            <pc:docMk/>
            <pc:sldMk cId="716552682" sldId="267"/>
            <ac:grpSpMk id="11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7T10:40:26.791" v="4541" actId="700"/>
          <ac:grpSpMkLst>
            <pc:docMk/>
            <pc:sldMk cId="716552682" sldId="267"/>
            <ac:grpSpMk id="25" creationId="{67186895-7DAD-4EEE-BF1A-CC36B9426A43}"/>
          </ac:grpSpMkLst>
        </pc:grpChg>
        <pc:picChg chg="add mod">
          <ac:chgData name="Srikanth Chandaka" userId="d82343c1cad99327" providerId="LiveId" clId="{10F7D536-5937-41CA-9CA9-950630074CE5}" dt="2024-07-27T10:43:17.170" v="4572" actId="14100"/>
          <ac:picMkLst>
            <pc:docMk/>
            <pc:sldMk cId="716552682" sldId="267"/>
            <ac:picMk id="5" creationId="{0AC4169F-0FA9-0EEC-23B3-FB1A2184775C}"/>
          </ac:picMkLst>
        </pc:picChg>
      </pc:sldChg>
      <pc:sldChg chg="addSp modSp new del mod">
        <pc:chgData name="Srikanth Chandaka" userId="d82343c1cad99327" providerId="LiveId" clId="{10F7D536-5937-41CA-9CA9-950630074CE5}" dt="2024-07-24T10:38:31.643" v="1454" actId="2696"/>
        <pc:sldMkLst>
          <pc:docMk/>
          <pc:sldMk cId="61474704" sldId="268"/>
        </pc:sldMkLst>
        <pc:spChg chg="add mod">
          <ac:chgData name="Srikanth Chandaka" userId="d82343c1cad99327" providerId="LiveId" clId="{10F7D536-5937-41CA-9CA9-950630074CE5}" dt="2024-07-24T10:38:11.492" v="1453" actId="1076"/>
          <ac:spMkLst>
            <pc:docMk/>
            <pc:sldMk cId="61474704" sldId="268"/>
            <ac:spMk id="3" creationId="{6B2A0689-8823-EA67-8C18-396878C901AE}"/>
          </ac:spMkLst>
        </pc:spChg>
      </pc:sldChg>
      <pc:sldChg chg="addSp modSp new mod modClrScheme chgLayout">
        <pc:chgData name="Srikanth Chandaka" userId="d82343c1cad99327" providerId="LiveId" clId="{10F7D536-5937-41CA-9CA9-950630074CE5}" dt="2024-07-24T12:46:14.171" v="1561" actId="14100"/>
        <pc:sldMkLst>
          <pc:docMk/>
          <pc:sldMk cId="4039284734" sldId="268"/>
        </pc:sldMkLst>
        <pc:spChg chg="add mod ord">
          <ac:chgData name="Srikanth Chandaka" userId="d82343c1cad99327" providerId="LiveId" clId="{10F7D536-5937-41CA-9CA9-950630074CE5}" dt="2024-07-24T12:44:18.724" v="1556" actId="20577"/>
          <ac:spMkLst>
            <pc:docMk/>
            <pc:sldMk cId="4039284734" sldId="268"/>
            <ac:spMk id="4" creationId="{6053F2FE-5FAC-E2B9-A31C-AC3E4159C7E7}"/>
          </ac:spMkLst>
        </pc:spChg>
        <pc:picChg chg="add mod">
          <ac:chgData name="Srikanth Chandaka" userId="d82343c1cad99327" providerId="LiveId" clId="{10F7D536-5937-41CA-9CA9-950630074CE5}" dt="2024-07-24T12:46:14.171" v="1561" actId="14100"/>
          <ac:picMkLst>
            <pc:docMk/>
            <pc:sldMk cId="4039284734" sldId="268"/>
            <ac:picMk id="3" creationId="{329AFFE6-F6FB-35B5-AC61-AED613C4A95C}"/>
          </ac:picMkLst>
        </pc:picChg>
      </pc:sldChg>
      <pc:sldChg chg="addSp delSp modSp new mod modClrScheme chgLayout">
        <pc:chgData name="Srikanth Chandaka" userId="d82343c1cad99327" providerId="LiveId" clId="{10F7D536-5937-41CA-9CA9-950630074CE5}" dt="2024-07-24T11:11:46.786" v="1521" actId="1076"/>
        <pc:sldMkLst>
          <pc:docMk/>
          <pc:sldMk cId="3520018383" sldId="269"/>
        </pc:sldMkLst>
        <pc:spChg chg="add mod ord">
          <ac:chgData name="Srikanth Chandaka" userId="d82343c1cad99327" providerId="LiveId" clId="{10F7D536-5937-41CA-9CA9-950630074CE5}" dt="2024-07-24T11:11:39.580" v="1520" actId="14100"/>
          <ac:spMkLst>
            <pc:docMk/>
            <pc:sldMk cId="3520018383" sldId="269"/>
            <ac:spMk id="4" creationId="{26C8CCBF-97FF-FDAD-9987-287F6E4723C0}"/>
          </ac:spMkLst>
        </pc:spChg>
        <pc:spChg chg="add del mod ord">
          <ac:chgData name="Srikanth Chandaka" userId="d82343c1cad99327" providerId="LiveId" clId="{10F7D536-5937-41CA-9CA9-950630074CE5}" dt="2024-07-24T11:11:09.467" v="1516" actId="700"/>
          <ac:spMkLst>
            <pc:docMk/>
            <pc:sldMk cId="3520018383" sldId="269"/>
            <ac:spMk id="5" creationId="{D1CAAA75-F5DA-02E5-B2D7-86DDCFF295C7}"/>
          </ac:spMkLst>
        </pc:spChg>
        <pc:picChg chg="add mod">
          <ac:chgData name="Srikanth Chandaka" userId="d82343c1cad99327" providerId="LiveId" clId="{10F7D536-5937-41CA-9CA9-950630074CE5}" dt="2024-07-24T11:11:46.786" v="1521" actId="1076"/>
          <ac:picMkLst>
            <pc:docMk/>
            <pc:sldMk cId="3520018383" sldId="269"/>
            <ac:picMk id="3" creationId="{976022BC-BEBF-9CFC-5A6A-14518FABF5C9}"/>
          </ac:picMkLst>
        </pc:picChg>
      </pc:sldChg>
      <pc:sldChg chg="addSp modSp new mod">
        <pc:chgData name="Srikanth Chandaka" userId="d82343c1cad99327" providerId="LiveId" clId="{10F7D536-5937-41CA-9CA9-950630074CE5}" dt="2024-07-24T13:01:27.978" v="1639" actId="14100"/>
        <pc:sldMkLst>
          <pc:docMk/>
          <pc:sldMk cId="2025757050" sldId="270"/>
        </pc:sldMkLst>
        <pc:spChg chg="mod">
          <ac:chgData name="Srikanth Chandaka" userId="d82343c1cad99327" providerId="LiveId" clId="{10F7D536-5937-41CA-9CA9-950630074CE5}" dt="2024-07-24T13:01:07.723" v="1635" actId="20577"/>
          <ac:spMkLst>
            <pc:docMk/>
            <pc:sldMk cId="2025757050" sldId="270"/>
            <ac:spMk id="2" creationId="{7A04E986-8436-A398-5778-63BC6FA2625C}"/>
          </ac:spMkLst>
        </pc:spChg>
        <pc:picChg chg="add mod">
          <ac:chgData name="Srikanth Chandaka" userId="d82343c1cad99327" providerId="LiveId" clId="{10F7D536-5937-41CA-9CA9-950630074CE5}" dt="2024-07-24T13:01:27.978" v="1639" actId="14100"/>
          <ac:picMkLst>
            <pc:docMk/>
            <pc:sldMk cId="2025757050" sldId="270"/>
            <ac:picMk id="4" creationId="{72FCF756-B671-D7F6-2328-7BE0A5D3ED8A}"/>
          </ac:picMkLst>
        </pc:picChg>
      </pc:sldChg>
      <pc:sldChg chg="addSp modSp new mod">
        <pc:chgData name="Srikanth Chandaka" userId="d82343c1cad99327" providerId="LiveId" clId="{10F7D536-5937-41CA-9CA9-950630074CE5}" dt="2024-07-24T13:03:46.697" v="1676" actId="14100"/>
        <pc:sldMkLst>
          <pc:docMk/>
          <pc:sldMk cId="2877355139" sldId="271"/>
        </pc:sldMkLst>
        <pc:spChg chg="mod">
          <ac:chgData name="Srikanth Chandaka" userId="d82343c1cad99327" providerId="LiveId" clId="{10F7D536-5937-41CA-9CA9-950630074CE5}" dt="2024-07-24T13:03:27.698" v="1673" actId="20577"/>
          <ac:spMkLst>
            <pc:docMk/>
            <pc:sldMk cId="2877355139" sldId="271"/>
            <ac:spMk id="2" creationId="{D9E5E058-AE27-4047-981C-A79C85793ABA}"/>
          </ac:spMkLst>
        </pc:spChg>
        <pc:picChg chg="add mod">
          <ac:chgData name="Srikanth Chandaka" userId="d82343c1cad99327" providerId="LiveId" clId="{10F7D536-5937-41CA-9CA9-950630074CE5}" dt="2024-07-24T13:03:46.697" v="1676" actId="14100"/>
          <ac:picMkLst>
            <pc:docMk/>
            <pc:sldMk cId="2877355139" sldId="271"/>
            <ac:picMk id="4" creationId="{5D10DD7B-5127-2352-F958-F74A2C343AC1}"/>
          </ac:picMkLst>
        </pc:picChg>
      </pc:sldChg>
      <pc:sldChg chg="addSp modSp new mod">
        <pc:chgData name="Srikanth Chandaka" userId="d82343c1cad99327" providerId="LiveId" clId="{10F7D536-5937-41CA-9CA9-950630074CE5}" dt="2024-07-24T13:06:38.745" v="1718" actId="14100"/>
        <pc:sldMkLst>
          <pc:docMk/>
          <pc:sldMk cId="2988843583" sldId="272"/>
        </pc:sldMkLst>
        <pc:spChg chg="mod">
          <ac:chgData name="Srikanth Chandaka" userId="d82343c1cad99327" providerId="LiveId" clId="{10F7D536-5937-41CA-9CA9-950630074CE5}" dt="2024-07-24T13:06:05.591" v="1713" actId="1076"/>
          <ac:spMkLst>
            <pc:docMk/>
            <pc:sldMk cId="2988843583" sldId="272"/>
            <ac:spMk id="2" creationId="{5552E286-37AB-7A96-835F-0CF676B5495D}"/>
          </ac:spMkLst>
        </pc:spChg>
        <pc:picChg chg="add mod">
          <ac:chgData name="Srikanth Chandaka" userId="d82343c1cad99327" providerId="LiveId" clId="{10F7D536-5937-41CA-9CA9-950630074CE5}" dt="2024-07-24T13:06:38.745" v="1718" actId="14100"/>
          <ac:picMkLst>
            <pc:docMk/>
            <pc:sldMk cId="2988843583" sldId="272"/>
            <ac:picMk id="4" creationId="{DCDA64B0-EBAE-A7A8-3FA0-6E0B02160C55}"/>
          </ac:picMkLst>
        </pc:picChg>
      </pc:sldChg>
      <pc:sldChg chg="addSp modSp new mod">
        <pc:chgData name="Srikanth Chandaka" userId="d82343c1cad99327" providerId="LiveId" clId="{10F7D536-5937-41CA-9CA9-950630074CE5}" dt="2024-07-24T13:13:17.633" v="1754" actId="20577"/>
        <pc:sldMkLst>
          <pc:docMk/>
          <pc:sldMk cId="738723580" sldId="273"/>
        </pc:sldMkLst>
        <pc:spChg chg="mod">
          <ac:chgData name="Srikanth Chandaka" userId="d82343c1cad99327" providerId="LiveId" clId="{10F7D536-5937-41CA-9CA9-950630074CE5}" dt="2024-07-24T13:13:17.633" v="1754" actId="20577"/>
          <ac:spMkLst>
            <pc:docMk/>
            <pc:sldMk cId="738723580" sldId="273"/>
            <ac:spMk id="2" creationId="{1763A18A-C519-E736-A86B-A032BF109D8E}"/>
          </ac:spMkLst>
        </pc:spChg>
        <pc:picChg chg="add mod">
          <ac:chgData name="Srikanth Chandaka" userId="d82343c1cad99327" providerId="LiveId" clId="{10F7D536-5937-41CA-9CA9-950630074CE5}" dt="2024-07-24T13:12:42.284" v="1732" actId="14100"/>
          <ac:picMkLst>
            <pc:docMk/>
            <pc:sldMk cId="738723580" sldId="273"/>
            <ac:picMk id="4" creationId="{EDB8C721-CC18-39F2-F893-A17A5655BB84}"/>
          </ac:picMkLst>
        </pc:picChg>
      </pc:sldChg>
      <pc:sldChg chg="addSp delSp modSp new del">
        <pc:chgData name="Srikanth Chandaka" userId="d82343c1cad99327" providerId="LiveId" clId="{10F7D536-5937-41CA-9CA9-950630074CE5}" dt="2024-07-24T13:11:26.911" v="1722" actId="2696"/>
        <pc:sldMkLst>
          <pc:docMk/>
          <pc:sldMk cId="1256178077" sldId="273"/>
        </pc:sldMkLst>
        <pc:spChg chg="del">
          <ac:chgData name="Srikanth Chandaka" userId="d82343c1cad99327" providerId="LiveId" clId="{10F7D536-5937-41CA-9CA9-950630074CE5}" dt="2024-07-24T13:11:18.901" v="1720"/>
          <ac:spMkLst>
            <pc:docMk/>
            <pc:sldMk cId="1256178077" sldId="273"/>
            <ac:spMk id="2" creationId="{4029BB92-E97F-537E-1B32-8E76133AC727}"/>
          </ac:spMkLst>
        </pc:spChg>
        <pc:spChg chg="add mod">
          <ac:chgData name="Srikanth Chandaka" userId="d82343c1cad99327" providerId="LiveId" clId="{10F7D536-5937-41CA-9CA9-950630074CE5}" dt="2024-07-24T13:11:23.610" v="1721" actId="14100"/>
          <ac:spMkLst>
            <pc:docMk/>
            <pc:sldMk cId="1256178077" sldId="273"/>
            <ac:spMk id="4" creationId="{BF5487BF-BBCC-F1BE-2023-C7A88C633A4C}"/>
          </ac:spMkLst>
        </pc:spChg>
        <pc:graphicFrameChg chg="add mod">
          <ac:chgData name="Srikanth Chandaka" userId="d82343c1cad99327" providerId="LiveId" clId="{10F7D536-5937-41CA-9CA9-950630074CE5}" dt="2024-07-24T13:11:23.610" v="1721" actId="14100"/>
          <ac:graphicFrameMkLst>
            <pc:docMk/>
            <pc:sldMk cId="1256178077" sldId="273"/>
            <ac:graphicFrameMk id="3" creationId="{E452979C-1F00-08F9-2062-33DEF29FF3BF}"/>
          </ac:graphicFrameMkLst>
        </pc:graphicFrameChg>
      </pc:sldChg>
      <pc:sldChg chg="addSp modSp new mod">
        <pc:chgData name="Srikanth Chandaka" userId="d82343c1cad99327" providerId="LiveId" clId="{10F7D536-5937-41CA-9CA9-950630074CE5}" dt="2024-07-24T13:15:31.528" v="1801" actId="20577"/>
        <pc:sldMkLst>
          <pc:docMk/>
          <pc:sldMk cId="819839190" sldId="274"/>
        </pc:sldMkLst>
        <pc:spChg chg="mod">
          <ac:chgData name="Srikanth Chandaka" userId="d82343c1cad99327" providerId="LiveId" clId="{10F7D536-5937-41CA-9CA9-950630074CE5}" dt="2024-07-24T13:15:31.528" v="1801" actId="20577"/>
          <ac:spMkLst>
            <pc:docMk/>
            <pc:sldMk cId="819839190" sldId="274"/>
            <ac:spMk id="2" creationId="{48684997-11C9-D513-1910-E9A1B04DAFBB}"/>
          </ac:spMkLst>
        </pc:spChg>
        <pc:picChg chg="add mod">
          <ac:chgData name="Srikanth Chandaka" userId="d82343c1cad99327" providerId="LiveId" clId="{10F7D536-5937-41CA-9CA9-950630074CE5}" dt="2024-07-24T13:15:11.901" v="1765" actId="14100"/>
          <ac:picMkLst>
            <pc:docMk/>
            <pc:sldMk cId="819839190" sldId="274"/>
            <ac:picMk id="4" creationId="{88477262-D37A-AE74-36A0-6A118DEB5592}"/>
          </ac:picMkLst>
        </pc:picChg>
      </pc:sldChg>
      <pc:sldChg chg="addSp modSp new mod">
        <pc:chgData name="Srikanth Chandaka" userId="d82343c1cad99327" providerId="LiveId" clId="{10F7D536-5937-41CA-9CA9-950630074CE5}" dt="2024-07-24T13:20:05.461" v="1917" actId="20577"/>
        <pc:sldMkLst>
          <pc:docMk/>
          <pc:sldMk cId="875920854" sldId="275"/>
        </pc:sldMkLst>
        <pc:spChg chg="mod">
          <ac:chgData name="Srikanth Chandaka" userId="d82343c1cad99327" providerId="LiveId" clId="{10F7D536-5937-41CA-9CA9-950630074CE5}" dt="2024-07-24T13:20:05.461" v="1917" actId="20577"/>
          <ac:spMkLst>
            <pc:docMk/>
            <pc:sldMk cId="875920854" sldId="275"/>
            <ac:spMk id="2" creationId="{65F243BF-6E9F-FDF9-EF2F-649270479621}"/>
          </ac:spMkLst>
        </pc:spChg>
        <pc:picChg chg="add mod">
          <ac:chgData name="Srikanth Chandaka" userId="d82343c1cad99327" providerId="LiveId" clId="{10F7D536-5937-41CA-9CA9-950630074CE5}" dt="2024-07-24T13:17:25.190" v="1831" actId="14100"/>
          <ac:picMkLst>
            <pc:docMk/>
            <pc:sldMk cId="875920854" sldId="275"/>
            <ac:picMk id="4" creationId="{5267D5AE-2DFA-9C16-4D80-B1B01483E811}"/>
          </ac:picMkLst>
        </pc:picChg>
      </pc:sldChg>
      <pc:sldChg chg="addSp modSp new mod">
        <pc:chgData name="Srikanth Chandaka" userId="d82343c1cad99327" providerId="LiveId" clId="{10F7D536-5937-41CA-9CA9-950630074CE5}" dt="2024-07-24T13:19:50.146" v="1908" actId="20577"/>
        <pc:sldMkLst>
          <pc:docMk/>
          <pc:sldMk cId="1187749095" sldId="276"/>
        </pc:sldMkLst>
        <pc:spChg chg="mod">
          <ac:chgData name="Srikanth Chandaka" userId="d82343c1cad99327" providerId="LiveId" clId="{10F7D536-5937-41CA-9CA9-950630074CE5}" dt="2024-07-24T13:19:50.146" v="1908" actId="20577"/>
          <ac:spMkLst>
            <pc:docMk/>
            <pc:sldMk cId="1187749095" sldId="276"/>
            <ac:spMk id="2" creationId="{04F39774-8626-E9DE-8BDE-F31DCE9BC9FD}"/>
          </ac:spMkLst>
        </pc:spChg>
        <pc:picChg chg="add mod">
          <ac:chgData name="Srikanth Chandaka" userId="d82343c1cad99327" providerId="LiveId" clId="{10F7D536-5937-41CA-9CA9-950630074CE5}" dt="2024-07-24T13:18:45.452" v="1838" actId="14100"/>
          <ac:picMkLst>
            <pc:docMk/>
            <pc:sldMk cId="1187749095" sldId="276"/>
            <ac:picMk id="4" creationId="{D57D8705-1ED9-744A-CE79-DD5B3DE517C6}"/>
          </ac:picMkLst>
        </pc:picChg>
      </pc:sldChg>
      <pc:sldChg chg="addSp modSp new mod">
        <pc:chgData name="Srikanth Chandaka" userId="d82343c1cad99327" providerId="LiveId" clId="{10F7D536-5937-41CA-9CA9-950630074CE5}" dt="2024-07-24T13:22:45.488" v="1979" actId="20577"/>
        <pc:sldMkLst>
          <pc:docMk/>
          <pc:sldMk cId="244672456" sldId="277"/>
        </pc:sldMkLst>
        <pc:spChg chg="mod">
          <ac:chgData name="Srikanth Chandaka" userId="d82343c1cad99327" providerId="LiveId" clId="{10F7D536-5937-41CA-9CA9-950630074CE5}" dt="2024-07-24T13:22:45.488" v="1979" actId="20577"/>
          <ac:spMkLst>
            <pc:docMk/>
            <pc:sldMk cId="244672456" sldId="277"/>
            <ac:spMk id="2" creationId="{64604120-09A7-148B-8918-255ED3344750}"/>
          </ac:spMkLst>
        </pc:spChg>
        <pc:picChg chg="add mod">
          <ac:chgData name="Srikanth Chandaka" userId="d82343c1cad99327" providerId="LiveId" clId="{10F7D536-5937-41CA-9CA9-950630074CE5}" dt="2024-07-24T13:21:34.221" v="1927" actId="14100"/>
          <ac:picMkLst>
            <pc:docMk/>
            <pc:sldMk cId="244672456" sldId="277"/>
            <ac:picMk id="4" creationId="{C4EAA908-FC6C-0476-DAE5-ED4D4987ED1B}"/>
          </ac:picMkLst>
        </pc:picChg>
      </pc:sldChg>
      <pc:sldChg chg="addSp modSp new mod">
        <pc:chgData name="Srikanth Chandaka" userId="d82343c1cad99327" providerId="LiveId" clId="{10F7D536-5937-41CA-9CA9-950630074CE5}" dt="2024-07-24T13:26:50.239" v="2046" actId="14100"/>
        <pc:sldMkLst>
          <pc:docMk/>
          <pc:sldMk cId="1668328820" sldId="278"/>
        </pc:sldMkLst>
        <pc:spChg chg="mod">
          <ac:chgData name="Srikanth Chandaka" userId="d82343c1cad99327" providerId="LiveId" clId="{10F7D536-5937-41CA-9CA9-950630074CE5}" dt="2024-07-24T13:26:32.717" v="2043" actId="20577"/>
          <ac:spMkLst>
            <pc:docMk/>
            <pc:sldMk cId="1668328820" sldId="278"/>
            <ac:spMk id="2" creationId="{CE7A2608-0787-E7DF-27A8-96987B694CB1}"/>
          </ac:spMkLst>
        </pc:spChg>
        <pc:picChg chg="add mod">
          <ac:chgData name="Srikanth Chandaka" userId="d82343c1cad99327" providerId="LiveId" clId="{10F7D536-5937-41CA-9CA9-950630074CE5}" dt="2024-07-24T13:26:50.239" v="2046" actId="14100"/>
          <ac:picMkLst>
            <pc:docMk/>
            <pc:sldMk cId="1668328820" sldId="278"/>
            <ac:picMk id="4" creationId="{86B3F52B-A808-8682-7AAF-0BF8095D4F61}"/>
          </ac:picMkLst>
        </pc:picChg>
      </pc:sldChg>
      <pc:sldChg chg="addSp modSp new del mod">
        <pc:chgData name="Srikanth Chandaka" userId="d82343c1cad99327" providerId="LiveId" clId="{10F7D536-5937-41CA-9CA9-950630074CE5}" dt="2024-07-24T13:30:31.568" v="2123" actId="2696"/>
        <pc:sldMkLst>
          <pc:docMk/>
          <pc:sldMk cId="2489205106" sldId="279"/>
        </pc:sldMkLst>
        <pc:spChg chg="mod">
          <ac:chgData name="Srikanth Chandaka" userId="d82343c1cad99327" providerId="LiveId" clId="{10F7D536-5937-41CA-9CA9-950630074CE5}" dt="2024-07-24T13:29:11.769" v="2114" actId="20577"/>
          <ac:spMkLst>
            <pc:docMk/>
            <pc:sldMk cId="2489205106" sldId="279"/>
            <ac:spMk id="2" creationId="{BC141F8E-7414-DF30-1AFA-A42051FF44F8}"/>
          </ac:spMkLst>
        </pc:spChg>
        <pc:picChg chg="add mod">
          <ac:chgData name="Srikanth Chandaka" userId="d82343c1cad99327" providerId="LiveId" clId="{10F7D536-5937-41CA-9CA9-950630074CE5}" dt="2024-07-24T13:28:45.700" v="2082" actId="14100"/>
          <ac:picMkLst>
            <pc:docMk/>
            <pc:sldMk cId="2489205106" sldId="279"/>
            <ac:picMk id="4" creationId="{52CE877B-E5F2-DE24-91C9-D23C847CE7AA}"/>
          </ac:picMkLst>
        </pc:picChg>
      </pc:sldChg>
      <pc:sldChg chg="addSp modSp new mod">
        <pc:chgData name="Srikanth Chandaka" userId="d82343c1cad99327" providerId="LiveId" clId="{10F7D536-5937-41CA-9CA9-950630074CE5}" dt="2024-07-24T13:31:15.149" v="2186" actId="14100"/>
        <pc:sldMkLst>
          <pc:docMk/>
          <pc:sldMk cId="3729905194" sldId="280"/>
        </pc:sldMkLst>
        <pc:spChg chg="mod">
          <ac:chgData name="Srikanth Chandaka" userId="d82343c1cad99327" providerId="LiveId" clId="{10F7D536-5937-41CA-9CA9-950630074CE5}" dt="2024-07-24T13:31:09.295" v="2185" actId="27636"/>
          <ac:spMkLst>
            <pc:docMk/>
            <pc:sldMk cId="3729905194" sldId="280"/>
            <ac:spMk id="2" creationId="{E7A3D86D-FAF1-3966-3003-06875CE40246}"/>
          </ac:spMkLst>
        </pc:spChg>
        <pc:picChg chg="add mod">
          <ac:chgData name="Srikanth Chandaka" userId="d82343c1cad99327" providerId="LiveId" clId="{10F7D536-5937-41CA-9CA9-950630074CE5}" dt="2024-07-24T13:31:15.149" v="2186" actId="14100"/>
          <ac:picMkLst>
            <pc:docMk/>
            <pc:sldMk cId="3729905194" sldId="280"/>
            <ac:picMk id="4" creationId="{73F07C21-BF61-5208-4FED-55CF7EEE5F0C}"/>
          </ac:picMkLst>
        </pc:picChg>
      </pc:sldChg>
      <pc:sldChg chg="addSp modSp new mod">
        <pc:chgData name="Srikanth Chandaka" userId="d82343c1cad99327" providerId="LiveId" clId="{10F7D536-5937-41CA-9CA9-950630074CE5}" dt="2024-07-24T13:32:51.461" v="2225" actId="14100"/>
        <pc:sldMkLst>
          <pc:docMk/>
          <pc:sldMk cId="3279557208" sldId="281"/>
        </pc:sldMkLst>
        <pc:spChg chg="mod">
          <ac:chgData name="Srikanth Chandaka" userId="d82343c1cad99327" providerId="LiveId" clId="{10F7D536-5937-41CA-9CA9-950630074CE5}" dt="2024-07-24T13:32:33.889" v="2222" actId="20577"/>
          <ac:spMkLst>
            <pc:docMk/>
            <pc:sldMk cId="3279557208" sldId="281"/>
            <ac:spMk id="2" creationId="{191C143D-256B-70E4-B9EE-162993F04292}"/>
          </ac:spMkLst>
        </pc:spChg>
        <pc:picChg chg="add mod">
          <ac:chgData name="Srikanth Chandaka" userId="d82343c1cad99327" providerId="LiveId" clId="{10F7D536-5937-41CA-9CA9-950630074CE5}" dt="2024-07-24T13:32:51.461" v="2225" actId="14100"/>
          <ac:picMkLst>
            <pc:docMk/>
            <pc:sldMk cId="3279557208" sldId="281"/>
            <ac:picMk id="4" creationId="{330AC174-67EB-DCA8-E7C2-3E3E9E2E9EE9}"/>
          </ac:picMkLst>
        </pc:picChg>
      </pc:sldChg>
      <pc:sldChg chg="addSp modSp new mod modClrScheme chgLayout">
        <pc:chgData name="Srikanth Chandaka" userId="d82343c1cad99327" providerId="LiveId" clId="{10F7D536-5937-41CA-9CA9-950630074CE5}" dt="2024-07-24T13:34:57.192" v="2255" actId="14100"/>
        <pc:sldMkLst>
          <pc:docMk/>
          <pc:sldMk cId="1901017607" sldId="282"/>
        </pc:sldMkLst>
        <pc:spChg chg="add mod">
          <ac:chgData name="Srikanth Chandaka" userId="d82343c1cad99327" providerId="LiveId" clId="{10F7D536-5937-41CA-9CA9-950630074CE5}" dt="2024-07-24T13:34:42.300" v="2252" actId="20577"/>
          <ac:spMkLst>
            <pc:docMk/>
            <pc:sldMk cId="1901017607" sldId="282"/>
            <ac:spMk id="2" creationId="{AF98CB78-8F31-6E9E-8CE6-A20E909E365E}"/>
          </ac:spMkLst>
        </pc:spChg>
        <pc:picChg chg="add mod">
          <ac:chgData name="Srikanth Chandaka" userId="d82343c1cad99327" providerId="LiveId" clId="{10F7D536-5937-41CA-9CA9-950630074CE5}" dt="2024-07-24T13:34:57.192" v="2255" actId="14100"/>
          <ac:picMkLst>
            <pc:docMk/>
            <pc:sldMk cId="1901017607" sldId="282"/>
            <ac:picMk id="4" creationId="{E29E1584-5A7A-98AA-1FFD-B56A15DCA5AF}"/>
          </ac:picMkLst>
        </pc:picChg>
      </pc:sldChg>
      <pc:sldChg chg="addSp modSp new mod">
        <pc:chgData name="Srikanth Chandaka" userId="d82343c1cad99327" providerId="LiveId" clId="{10F7D536-5937-41CA-9CA9-950630074CE5}" dt="2024-07-24T13:37:40.798" v="2336" actId="20577"/>
        <pc:sldMkLst>
          <pc:docMk/>
          <pc:sldMk cId="3971412285" sldId="283"/>
        </pc:sldMkLst>
        <pc:spChg chg="mod">
          <ac:chgData name="Srikanth Chandaka" userId="d82343c1cad99327" providerId="LiveId" clId="{10F7D536-5937-41CA-9CA9-950630074CE5}" dt="2024-07-24T13:37:40.798" v="2336" actId="20577"/>
          <ac:spMkLst>
            <pc:docMk/>
            <pc:sldMk cId="3971412285" sldId="283"/>
            <ac:spMk id="2" creationId="{BD73CB8A-4192-2CE7-293B-42803EC517D6}"/>
          </ac:spMkLst>
        </pc:spChg>
        <pc:picChg chg="add mod">
          <ac:chgData name="Srikanth Chandaka" userId="d82343c1cad99327" providerId="LiveId" clId="{10F7D536-5937-41CA-9CA9-950630074CE5}" dt="2024-07-24T13:36:30.140" v="2267" actId="14100"/>
          <ac:picMkLst>
            <pc:docMk/>
            <pc:sldMk cId="3971412285" sldId="283"/>
            <ac:picMk id="4" creationId="{D21D9494-5EC4-D341-5983-BA612D3770F7}"/>
          </ac:picMkLst>
        </pc:picChg>
      </pc:sldChg>
      <pc:sldChg chg="addSp modSp new mod">
        <pc:chgData name="Srikanth Chandaka" userId="d82343c1cad99327" providerId="LiveId" clId="{10F7D536-5937-41CA-9CA9-950630074CE5}" dt="2024-07-25T01:46:49.579" v="2426" actId="14100"/>
        <pc:sldMkLst>
          <pc:docMk/>
          <pc:sldMk cId="41453782" sldId="284"/>
        </pc:sldMkLst>
        <pc:spChg chg="mod">
          <ac:chgData name="Srikanth Chandaka" userId="d82343c1cad99327" providerId="LiveId" clId="{10F7D536-5937-41CA-9CA9-950630074CE5}" dt="2024-07-25T01:46:42.138" v="2425" actId="20577"/>
          <ac:spMkLst>
            <pc:docMk/>
            <pc:sldMk cId="41453782" sldId="284"/>
            <ac:spMk id="2" creationId="{11FF0E21-5D1E-7F78-56BF-E6E67CEEE714}"/>
          </ac:spMkLst>
        </pc:spChg>
        <pc:picChg chg="add mod">
          <ac:chgData name="Srikanth Chandaka" userId="d82343c1cad99327" providerId="LiveId" clId="{10F7D536-5937-41CA-9CA9-950630074CE5}" dt="2024-07-25T01:46:49.579" v="2426" actId="14100"/>
          <ac:picMkLst>
            <pc:docMk/>
            <pc:sldMk cId="41453782" sldId="284"/>
            <ac:picMk id="4" creationId="{83802889-F78A-9CF1-3408-A88E77DD7921}"/>
          </ac:picMkLst>
        </pc:picChg>
      </pc:sldChg>
      <pc:sldChg chg="addSp modSp new mod">
        <pc:chgData name="Srikanth Chandaka" userId="d82343c1cad99327" providerId="LiveId" clId="{10F7D536-5937-41CA-9CA9-950630074CE5}" dt="2024-07-25T01:49:08.070" v="2479" actId="20577"/>
        <pc:sldMkLst>
          <pc:docMk/>
          <pc:sldMk cId="1500755109" sldId="285"/>
        </pc:sldMkLst>
        <pc:spChg chg="mod">
          <ac:chgData name="Srikanth Chandaka" userId="d82343c1cad99327" providerId="LiveId" clId="{10F7D536-5937-41CA-9CA9-950630074CE5}" dt="2024-07-25T01:49:08.070" v="2479" actId="20577"/>
          <ac:spMkLst>
            <pc:docMk/>
            <pc:sldMk cId="1500755109" sldId="285"/>
            <ac:spMk id="2" creationId="{D1740C00-2252-75C3-322B-D351F79BA8A6}"/>
          </ac:spMkLst>
        </pc:spChg>
        <pc:picChg chg="add mod">
          <ac:chgData name="Srikanth Chandaka" userId="d82343c1cad99327" providerId="LiveId" clId="{10F7D536-5937-41CA-9CA9-950630074CE5}" dt="2024-07-25T01:48:25.293" v="2445" actId="14100"/>
          <ac:picMkLst>
            <pc:docMk/>
            <pc:sldMk cId="1500755109" sldId="285"/>
            <ac:picMk id="4" creationId="{135C963A-D902-9BAF-2341-8448A58A9508}"/>
          </ac:picMkLst>
        </pc:picChg>
      </pc:sldChg>
      <pc:sldChg chg="addSp modSp new mod modClrScheme chgLayout">
        <pc:chgData name="Srikanth Chandaka" userId="d82343c1cad99327" providerId="LiveId" clId="{10F7D536-5937-41CA-9CA9-950630074CE5}" dt="2024-07-25T01:51:43.304" v="2530" actId="20577"/>
        <pc:sldMkLst>
          <pc:docMk/>
          <pc:sldMk cId="878368174" sldId="286"/>
        </pc:sldMkLst>
        <pc:spChg chg="add mod">
          <ac:chgData name="Srikanth Chandaka" userId="d82343c1cad99327" providerId="LiveId" clId="{10F7D536-5937-41CA-9CA9-950630074CE5}" dt="2024-07-25T01:51:43.304" v="2530" actId="20577"/>
          <ac:spMkLst>
            <pc:docMk/>
            <pc:sldMk cId="878368174" sldId="286"/>
            <ac:spMk id="2" creationId="{78633DFD-B08B-CAA1-AE6A-1D7DC76744E0}"/>
          </ac:spMkLst>
        </pc:spChg>
        <pc:picChg chg="add mod">
          <ac:chgData name="Srikanth Chandaka" userId="d82343c1cad99327" providerId="LiveId" clId="{10F7D536-5937-41CA-9CA9-950630074CE5}" dt="2024-07-25T01:51:02.842" v="2492" actId="14100"/>
          <ac:picMkLst>
            <pc:docMk/>
            <pc:sldMk cId="878368174" sldId="286"/>
            <ac:picMk id="4" creationId="{35B8B1C5-5036-E5CE-9C11-12146426226C}"/>
          </ac:picMkLst>
        </pc:picChg>
      </pc:sldChg>
      <pc:sldChg chg="addSp modSp new mod">
        <pc:chgData name="Srikanth Chandaka" userId="d82343c1cad99327" providerId="LiveId" clId="{10F7D536-5937-41CA-9CA9-950630074CE5}" dt="2024-07-25T01:53:17.449" v="2593" actId="27636"/>
        <pc:sldMkLst>
          <pc:docMk/>
          <pc:sldMk cId="152157172" sldId="287"/>
        </pc:sldMkLst>
        <pc:spChg chg="mod">
          <ac:chgData name="Srikanth Chandaka" userId="d82343c1cad99327" providerId="LiveId" clId="{10F7D536-5937-41CA-9CA9-950630074CE5}" dt="2024-07-25T01:53:17.449" v="2593" actId="27636"/>
          <ac:spMkLst>
            <pc:docMk/>
            <pc:sldMk cId="152157172" sldId="287"/>
            <ac:spMk id="2" creationId="{0D2F33CB-5F0E-82DA-7DBE-8455392E4872}"/>
          </ac:spMkLst>
        </pc:spChg>
        <pc:picChg chg="add mod">
          <ac:chgData name="Srikanth Chandaka" userId="d82343c1cad99327" providerId="LiveId" clId="{10F7D536-5937-41CA-9CA9-950630074CE5}" dt="2024-07-25T01:52:48.926" v="2540" actId="14100"/>
          <ac:picMkLst>
            <pc:docMk/>
            <pc:sldMk cId="152157172" sldId="287"/>
            <ac:picMk id="4" creationId="{7A39BBA8-8602-0CD0-FBC0-6AF18113B2A2}"/>
          </ac:picMkLst>
        </pc:picChg>
      </pc:sldChg>
      <pc:sldChg chg="addSp modSp new mod">
        <pc:chgData name="Srikanth Chandaka" userId="d82343c1cad99327" providerId="LiveId" clId="{10F7D536-5937-41CA-9CA9-950630074CE5}" dt="2024-07-25T01:56:06.793" v="2649" actId="20577"/>
        <pc:sldMkLst>
          <pc:docMk/>
          <pc:sldMk cId="819527070" sldId="288"/>
        </pc:sldMkLst>
        <pc:spChg chg="mod">
          <ac:chgData name="Srikanth Chandaka" userId="d82343c1cad99327" providerId="LiveId" clId="{10F7D536-5937-41CA-9CA9-950630074CE5}" dt="2024-07-25T01:56:06.793" v="2649" actId="20577"/>
          <ac:spMkLst>
            <pc:docMk/>
            <pc:sldMk cId="819527070" sldId="288"/>
            <ac:spMk id="2" creationId="{7DA88FFC-A114-A2E4-262C-D56C473129E4}"/>
          </ac:spMkLst>
        </pc:spChg>
        <pc:picChg chg="add mod">
          <ac:chgData name="Srikanth Chandaka" userId="d82343c1cad99327" providerId="LiveId" clId="{10F7D536-5937-41CA-9CA9-950630074CE5}" dt="2024-07-25T01:55:34.394" v="2605" actId="14100"/>
          <ac:picMkLst>
            <pc:docMk/>
            <pc:sldMk cId="819527070" sldId="288"/>
            <ac:picMk id="4" creationId="{6FEBA336-547E-D6A9-9595-DA667F4419FC}"/>
          </ac:picMkLst>
        </pc:picChg>
      </pc:sldChg>
      <pc:sldChg chg="addSp delSp modSp new mod setBg modClrScheme addAnim delDesignElem chgLayout">
        <pc:chgData name="Srikanth Chandaka" userId="d82343c1cad99327" providerId="LiveId" clId="{10F7D536-5937-41CA-9CA9-950630074CE5}" dt="2024-07-25T09:53:10.645" v="3303" actId="255"/>
        <pc:sldMkLst>
          <pc:docMk/>
          <pc:sldMk cId="143209687" sldId="289"/>
        </pc:sldMkLst>
        <pc:spChg chg="del mod ord">
          <ac:chgData name="Srikanth Chandaka" userId="d82343c1cad99327" providerId="LiveId" clId="{10F7D536-5937-41CA-9CA9-950630074CE5}" dt="2024-07-25T01:58:28.587" v="2652" actId="700"/>
          <ac:spMkLst>
            <pc:docMk/>
            <pc:sldMk cId="143209687" sldId="289"/>
            <ac:spMk id="2" creationId="{01D663E9-B34D-890B-055B-AA43EF698956}"/>
          </ac:spMkLst>
        </pc:spChg>
        <pc:spChg chg="add del mod ord">
          <ac:chgData name="Srikanth Chandaka" userId="d82343c1cad99327" providerId="LiveId" clId="{10F7D536-5937-41CA-9CA9-950630074CE5}" dt="2024-07-25T01:58:36.352" v="2653" actId="700"/>
          <ac:spMkLst>
            <pc:docMk/>
            <pc:sldMk cId="143209687" sldId="289"/>
            <ac:spMk id="3" creationId="{B084B28B-F666-EE51-E790-A43E7F60C1FB}"/>
          </ac:spMkLst>
        </pc:spChg>
        <pc:spChg chg="add del mod ord">
          <ac:chgData name="Srikanth Chandaka" userId="d82343c1cad99327" providerId="LiveId" clId="{10F7D536-5937-41CA-9CA9-950630074CE5}" dt="2024-07-25T01:58:36.352" v="2653" actId="700"/>
          <ac:spMkLst>
            <pc:docMk/>
            <pc:sldMk cId="143209687" sldId="289"/>
            <ac:spMk id="5" creationId="{01F1DBDD-C886-4F36-39BF-9B63953832C1}"/>
          </ac:spMkLst>
        </pc:spChg>
        <pc:spChg chg="add mod ord">
          <ac:chgData name="Srikanth Chandaka" userId="d82343c1cad99327" providerId="LiveId" clId="{10F7D536-5937-41CA-9CA9-950630074CE5}" dt="2024-07-25T09:53:10.645" v="3303" actId="255"/>
          <ac:spMkLst>
            <pc:docMk/>
            <pc:sldMk cId="143209687" sldId="289"/>
            <ac:spMk id="6" creationId="{B72D3263-5F71-F0EB-499F-44925360FFA1}"/>
          </ac:spMkLst>
        </pc:spChg>
        <pc:spChg chg="add mod ord">
          <ac:chgData name="Srikanth Chandaka" userId="d82343c1cad99327" providerId="LiveId" clId="{10F7D536-5937-41CA-9CA9-950630074CE5}" dt="2024-07-25T09:49:41.505" v="3268" actId="26606"/>
          <ac:spMkLst>
            <pc:docMk/>
            <pc:sldMk cId="143209687" sldId="289"/>
            <ac:spMk id="7" creationId="{5048BAD1-72C5-4B9A-6009-724F20121533}"/>
          </ac:spMkLst>
        </pc:spChg>
        <pc:spChg chg="add del">
          <ac:chgData name="Srikanth Chandaka" userId="d82343c1cad99327" providerId="LiveId" clId="{10F7D536-5937-41CA-9CA9-950630074CE5}" dt="2024-07-25T09:49:41.505" v="3268" actId="26606"/>
          <ac:spMkLst>
            <pc:docMk/>
            <pc:sldMk cId="143209687" sldId="289"/>
            <ac:spMk id="12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5T01:58:28.587" v="2652" actId="700"/>
          <ac:spMkLst>
            <pc:docMk/>
            <pc:sldMk cId="143209687" sldId="289"/>
            <ac:spMk id="20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5T01:58:28.587" v="2652" actId="700"/>
          <ac:spMkLst>
            <pc:docMk/>
            <pc:sldMk cId="143209687" sldId="289"/>
            <ac:spMk id="22" creationId="{9C51935E-4A08-4AE4-8E13-F40CD3C4F1C4}"/>
          </ac:spMkLst>
        </pc:spChg>
        <pc:grpChg chg="add del">
          <ac:chgData name="Srikanth Chandaka" userId="d82343c1cad99327" providerId="LiveId" clId="{10F7D536-5937-41CA-9CA9-950630074CE5}" dt="2024-07-25T01:58:28.587" v="2652" actId="700"/>
          <ac:grpSpMkLst>
            <pc:docMk/>
            <pc:sldMk cId="143209687" sldId="289"/>
            <ac:grpSpMk id="8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9:49:41.505" v="3268" actId="26606"/>
          <ac:grpSpMkLst>
            <pc:docMk/>
            <pc:sldMk cId="143209687" sldId="289"/>
            <ac:grpSpMk id="13" creationId="{4B7AF231-444C-44D0-B791-BAFE395E36AC}"/>
          </ac:grpSpMkLst>
        </pc:grpChg>
        <pc:grpChg chg="add del">
          <ac:chgData name="Srikanth Chandaka" userId="d82343c1cad99327" providerId="LiveId" clId="{10F7D536-5937-41CA-9CA9-950630074CE5}" dt="2024-07-25T01:58:28.587" v="2652" actId="700"/>
          <ac:grpSpMkLst>
            <pc:docMk/>
            <pc:sldMk cId="143209687" sldId="289"/>
            <ac:grpSpMk id="24" creationId="{4B7AF231-444C-44D0-B791-BAFE395E36AC}"/>
          </ac:grpSpMkLst>
        </pc:grpChg>
        <pc:grpChg chg="add">
          <ac:chgData name="Srikanth Chandaka" userId="d82343c1cad99327" providerId="LiveId" clId="{10F7D536-5937-41CA-9CA9-950630074CE5}" dt="2024-07-25T09:49:41.505" v="3268" actId="26606"/>
          <ac:grpSpMkLst>
            <pc:docMk/>
            <pc:sldMk cId="143209687" sldId="289"/>
            <ac:grpSpMk id="28" creationId="{67186895-7DAD-4EEE-BF1A-CC36B9426A43}"/>
          </ac:grpSpMkLst>
        </pc:grpChg>
        <pc:picChg chg="add mod ord">
          <ac:chgData name="Srikanth Chandaka" userId="d82343c1cad99327" providerId="LiveId" clId="{10F7D536-5937-41CA-9CA9-950630074CE5}" dt="2024-07-25T09:49:41.505" v="3268" actId="26606"/>
          <ac:picMkLst>
            <pc:docMk/>
            <pc:sldMk cId="143209687" sldId="289"/>
            <ac:picMk id="4" creationId="{B1F0CB12-4D37-F143-3E85-55DB978D526D}"/>
          </ac:picMkLst>
        </pc:picChg>
      </pc:sldChg>
      <pc:sldChg chg="addSp delSp modSp new mod modClrScheme chgLayout">
        <pc:chgData name="Srikanth Chandaka" userId="d82343c1cad99327" providerId="LiveId" clId="{10F7D536-5937-41CA-9CA9-950630074CE5}" dt="2024-07-25T02:04:34.070" v="2757" actId="20577"/>
        <pc:sldMkLst>
          <pc:docMk/>
          <pc:sldMk cId="862242625" sldId="290"/>
        </pc:sldMkLst>
        <pc:spChg chg="del mod ord">
          <ac:chgData name="Srikanth Chandaka" userId="d82343c1cad99327" providerId="LiveId" clId="{10F7D536-5937-41CA-9CA9-950630074CE5}" dt="2024-07-25T02:02:33.431" v="2716" actId="700"/>
          <ac:spMkLst>
            <pc:docMk/>
            <pc:sldMk cId="862242625" sldId="290"/>
            <ac:spMk id="2" creationId="{6ADD2196-D526-4E60-59AE-3D3B919DED54}"/>
          </ac:spMkLst>
        </pc:spChg>
        <pc:spChg chg="del">
          <ac:chgData name="Srikanth Chandaka" userId="d82343c1cad99327" providerId="LiveId" clId="{10F7D536-5937-41CA-9CA9-950630074CE5}" dt="2024-07-25T02:02:33.431" v="2716" actId="700"/>
          <ac:spMkLst>
            <pc:docMk/>
            <pc:sldMk cId="862242625" sldId="290"/>
            <ac:spMk id="3" creationId="{0F5FC2D0-E4D0-BE4E-4341-368AECB616E4}"/>
          </ac:spMkLst>
        </pc:spChg>
        <pc:spChg chg="add mod ord">
          <ac:chgData name="Srikanth Chandaka" userId="d82343c1cad99327" providerId="LiveId" clId="{10F7D536-5937-41CA-9CA9-950630074CE5}" dt="2024-07-25T02:04:34.070" v="2757" actId="20577"/>
          <ac:spMkLst>
            <pc:docMk/>
            <pc:sldMk cId="862242625" sldId="290"/>
            <ac:spMk id="4" creationId="{DE65DC2D-BA56-3A5C-513B-C0BC2AC617BA}"/>
          </ac:spMkLst>
        </pc:spChg>
        <pc:picChg chg="add mod">
          <ac:chgData name="Srikanth Chandaka" userId="d82343c1cad99327" providerId="LiveId" clId="{10F7D536-5937-41CA-9CA9-950630074CE5}" dt="2024-07-25T02:04:18.713" v="2725" actId="14100"/>
          <ac:picMkLst>
            <pc:docMk/>
            <pc:sldMk cId="862242625" sldId="290"/>
            <ac:picMk id="6" creationId="{A44E612E-EB04-EF3C-72BC-8C2484101124}"/>
          </ac:picMkLst>
        </pc:picChg>
      </pc:sldChg>
      <pc:sldChg chg="addSp modSp new mod">
        <pc:chgData name="Srikanth Chandaka" userId="d82343c1cad99327" providerId="LiveId" clId="{10F7D536-5937-41CA-9CA9-950630074CE5}" dt="2024-07-25T02:13:15.780" v="2814" actId="20577"/>
        <pc:sldMkLst>
          <pc:docMk/>
          <pc:sldMk cId="1031949217" sldId="291"/>
        </pc:sldMkLst>
        <pc:spChg chg="mod">
          <ac:chgData name="Srikanth Chandaka" userId="d82343c1cad99327" providerId="LiveId" clId="{10F7D536-5937-41CA-9CA9-950630074CE5}" dt="2024-07-25T02:13:15.780" v="2814" actId="20577"/>
          <ac:spMkLst>
            <pc:docMk/>
            <pc:sldMk cId="1031949217" sldId="291"/>
            <ac:spMk id="2" creationId="{047B3965-E7EF-ACAF-A6F7-0F806CAD4DB1}"/>
          </ac:spMkLst>
        </pc:spChg>
        <pc:picChg chg="add mod">
          <ac:chgData name="Srikanth Chandaka" userId="d82343c1cad99327" providerId="LiveId" clId="{10F7D536-5937-41CA-9CA9-950630074CE5}" dt="2024-07-25T02:12:14.906" v="2768" actId="14100"/>
          <ac:picMkLst>
            <pc:docMk/>
            <pc:sldMk cId="1031949217" sldId="291"/>
            <ac:picMk id="4" creationId="{3F2C578D-6862-21DB-3BD1-1D3A9E179B90}"/>
          </ac:picMkLst>
        </pc:picChg>
      </pc:sldChg>
      <pc:sldChg chg="addSp delSp modSp new mod">
        <pc:chgData name="Srikanth Chandaka" userId="d82343c1cad99327" providerId="LiveId" clId="{10F7D536-5937-41CA-9CA9-950630074CE5}" dt="2024-07-25T02:27:30.173" v="2899" actId="14100"/>
        <pc:sldMkLst>
          <pc:docMk/>
          <pc:sldMk cId="2777803822" sldId="292"/>
        </pc:sldMkLst>
        <pc:spChg chg="mod">
          <ac:chgData name="Srikanth Chandaka" userId="d82343c1cad99327" providerId="LiveId" clId="{10F7D536-5937-41CA-9CA9-950630074CE5}" dt="2024-07-25T02:14:56.727" v="2894" actId="27636"/>
          <ac:spMkLst>
            <pc:docMk/>
            <pc:sldMk cId="2777803822" sldId="292"/>
            <ac:spMk id="2" creationId="{13F73C34-F9E3-6781-C332-F926C1ABBFC8}"/>
          </ac:spMkLst>
        </pc:spChg>
        <pc:picChg chg="add del">
          <ac:chgData name="Srikanth Chandaka" userId="d82343c1cad99327" providerId="LiveId" clId="{10F7D536-5937-41CA-9CA9-950630074CE5}" dt="2024-07-25T02:15:06.804" v="2896" actId="21"/>
          <ac:picMkLst>
            <pc:docMk/>
            <pc:sldMk cId="2777803822" sldId="292"/>
            <ac:picMk id="4" creationId="{EF9449C0-F305-78DD-6ADD-1AFB1D5F127F}"/>
          </ac:picMkLst>
        </pc:picChg>
        <pc:picChg chg="add mod">
          <ac:chgData name="Srikanth Chandaka" userId="d82343c1cad99327" providerId="LiveId" clId="{10F7D536-5937-41CA-9CA9-950630074CE5}" dt="2024-07-25T02:27:30.173" v="2899" actId="14100"/>
          <ac:picMkLst>
            <pc:docMk/>
            <pc:sldMk cId="2777803822" sldId="292"/>
            <ac:picMk id="6" creationId="{47DE576F-EB46-C078-0654-4C3EA66DC4D3}"/>
          </ac:picMkLst>
        </pc:picChg>
      </pc:sldChg>
      <pc:sldChg chg="addSp delSp modSp new mod setBg modClrScheme addAnim delDesignElem chgLayout">
        <pc:chgData name="Srikanth Chandaka" userId="d82343c1cad99327" providerId="LiveId" clId="{10F7D536-5937-41CA-9CA9-950630074CE5}" dt="2024-07-25T09:57:33.726" v="3381" actId="27614"/>
        <pc:sldMkLst>
          <pc:docMk/>
          <pc:sldMk cId="3427708724" sldId="293"/>
        </pc:sldMkLst>
        <pc:spChg chg="del mod ord">
          <ac:chgData name="Srikanth Chandaka" userId="d82343c1cad99327" providerId="LiveId" clId="{10F7D536-5937-41CA-9CA9-950630074CE5}" dt="2024-07-25T02:29:40.073" v="2910" actId="700"/>
          <ac:spMkLst>
            <pc:docMk/>
            <pc:sldMk cId="3427708724" sldId="293"/>
            <ac:spMk id="2" creationId="{979DE489-2A58-B57A-DA3D-1E061EBE5447}"/>
          </ac:spMkLst>
        </pc:spChg>
        <pc:spChg chg="add mod ord">
          <ac:chgData name="Srikanth Chandaka" userId="d82343c1cad99327" providerId="LiveId" clId="{10F7D536-5937-41CA-9CA9-950630074CE5}" dt="2024-07-25T09:57:20.713" v="3378" actId="26606"/>
          <ac:spMkLst>
            <pc:docMk/>
            <pc:sldMk cId="3427708724" sldId="293"/>
            <ac:spMk id="3" creationId="{7FF32334-879D-DBB1-3BCB-959A0993E077}"/>
          </ac:spMkLst>
        </pc:spChg>
        <pc:spChg chg="add mod ord">
          <ac:chgData name="Srikanth Chandaka" userId="d82343c1cad99327" providerId="LiveId" clId="{10F7D536-5937-41CA-9CA9-950630074CE5}" dt="2024-07-25T02:32:49.887" v="2984" actId="26606"/>
          <ac:spMkLst>
            <pc:docMk/>
            <pc:sldMk cId="3427708724" sldId="293"/>
            <ac:spMk id="5" creationId="{2C1BE96D-75A4-2623-C4C1-BFB8DC68BBE3}"/>
          </ac:spMkLst>
        </pc:spChg>
        <pc:spChg chg="add del">
          <ac:chgData name="Srikanth Chandaka" userId="d82343c1cad99327" providerId="LiveId" clId="{10F7D536-5937-41CA-9CA9-950630074CE5}" dt="2024-07-25T02:32:49.887" v="2984" actId="26606"/>
          <ac:spMkLst>
            <pc:docMk/>
            <pc:sldMk cId="3427708724" sldId="293"/>
            <ac:spMk id="11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5T02:29:40.073" v="2910" actId="700"/>
          <ac:spMkLst>
            <pc:docMk/>
            <pc:sldMk cId="3427708724" sldId="293"/>
            <ac:spMk id="19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5T02:29:12.903" v="2902" actId="26606"/>
          <ac:spMkLst>
            <pc:docMk/>
            <pc:sldMk cId="3427708724" sldId="293"/>
            <ac:spMk id="20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5T02:29:40.073" v="2910" actId="700"/>
          <ac:spMkLst>
            <pc:docMk/>
            <pc:sldMk cId="3427708724" sldId="293"/>
            <ac:spMk id="21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5T02:29:15.679" v="2904" actId="26606"/>
          <ac:spMkLst>
            <pc:docMk/>
            <pc:sldMk cId="3427708724" sldId="293"/>
            <ac:spMk id="44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5T02:29:15.679" v="2904" actId="26606"/>
          <ac:spMkLst>
            <pc:docMk/>
            <pc:sldMk cId="3427708724" sldId="293"/>
            <ac:spMk id="46" creationId="{EB95B01E-5851-431E-863B-0FAC65669516}"/>
          </ac:spMkLst>
        </pc:spChg>
        <pc:spChg chg="add del">
          <ac:chgData name="Srikanth Chandaka" userId="d82343c1cad99327" providerId="LiveId" clId="{10F7D536-5937-41CA-9CA9-950630074CE5}" dt="2024-07-25T02:29:17.787" v="2906" actId="26606"/>
          <ac:spMkLst>
            <pc:docMk/>
            <pc:sldMk cId="3427708724" sldId="293"/>
            <ac:spMk id="50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5T02:29:17.787" v="2906" actId="26606"/>
          <ac:spMkLst>
            <pc:docMk/>
            <pc:sldMk cId="3427708724" sldId="293"/>
            <ac:spMk id="51" creationId="{EB9B5A19-3592-48E2-BC31-90E092BD68E1}"/>
          </ac:spMkLst>
        </pc:spChg>
        <pc:spChg chg="add del">
          <ac:chgData name="Srikanth Chandaka" userId="d82343c1cad99327" providerId="LiveId" clId="{10F7D536-5937-41CA-9CA9-950630074CE5}" dt="2024-07-25T02:29:17.787" v="2906" actId="26606"/>
          <ac:spMkLst>
            <pc:docMk/>
            <pc:sldMk cId="3427708724" sldId="293"/>
            <ac:spMk id="55" creationId="{DD99E1B6-CBC4-4306-9DFC-847D6D135208}"/>
          </ac:spMkLst>
        </pc:spChg>
        <pc:spChg chg="add del">
          <ac:chgData name="Srikanth Chandaka" userId="d82343c1cad99327" providerId="LiveId" clId="{10F7D536-5937-41CA-9CA9-950630074CE5}" dt="2024-07-25T02:29:30.849" v="2908" actId="26606"/>
          <ac:spMkLst>
            <pc:docMk/>
            <pc:sldMk cId="3427708724" sldId="293"/>
            <ac:spMk id="71" creationId="{6DC8E2D9-6729-4614-8667-C1016D3182E4}"/>
          </ac:spMkLst>
        </pc:spChg>
        <pc:grpChg chg="add del">
          <ac:chgData name="Srikanth Chandaka" userId="d82343c1cad99327" providerId="LiveId" clId="{10F7D536-5937-41CA-9CA9-950630074CE5}" dt="2024-07-25T02:29:40.073" v="2910" actId="700"/>
          <ac:grpSpMkLst>
            <pc:docMk/>
            <pc:sldMk cId="3427708724" sldId="293"/>
            <ac:grpSpMk id="7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2:29:12.903" v="2902" actId="26606"/>
          <ac:grpSpMkLst>
            <pc:docMk/>
            <pc:sldMk cId="3427708724" sldId="293"/>
            <ac:grpSpMk id="8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2:32:49.887" v="2984" actId="26606"/>
          <ac:grpSpMkLst>
            <pc:docMk/>
            <pc:sldMk cId="3427708724" sldId="293"/>
            <ac:grpSpMk id="12" creationId="{4B7AF231-444C-44D0-B791-BAFE395E36AC}"/>
          </ac:grpSpMkLst>
        </pc:grpChg>
        <pc:grpChg chg="add del">
          <ac:chgData name="Srikanth Chandaka" userId="d82343c1cad99327" providerId="LiveId" clId="{10F7D536-5937-41CA-9CA9-950630074CE5}" dt="2024-07-25T02:29:12.903" v="2902" actId="26606"/>
          <ac:grpSpMkLst>
            <pc:docMk/>
            <pc:sldMk cId="3427708724" sldId="293"/>
            <ac:grpSpMk id="22" creationId="{5697E9DF-ECF5-4EA6-8E3F-160752B8892D}"/>
          </ac:grpSpMkLst>
        </pc:grpChg>
        <pc:grpChg chg="add del">
          <ac:chgData name="Srikanth Chandaka" userId="d82343c1cad99327" providerId="LiveId" clId="{10F7D536-5937-41CA-9CA9-950630074CE5}" dt="2024-07-25T02:29:40.073" v="2910" actId="700"/>
          <ac:grpSpMkLst>
            <pc:docMk/>
            <pc:sldMk cId="3427708724" sldId="293"/>
            <ac:grpSpMk id="23" creationId="{A7014575-F0CE-4EAB-917E-3325411BA231}"/>
          </ac:grpSpMkLst>
        </pc:grpChg>
        <pc:grpChg chg="add del">
          <ac:chgData name="Srikanth Chandaka" userId="d82343c1cad99327" providerId="LiveId" clId="{10F7D536-5937-41CA-9CA9-950630074CE5}" dt="2024-07-25T02:29:17.787" v="2906" actId="26606"/>
          <ac:grpSpMkLst>
            <pc:docMk/>
            <pc:sldMk cId="3427708724" sldId="293"/>
            <ac:grpSpMk id="24" creationId="{E2548C40-4C00-4E91-BFA6-84B4D66225A4}"/>
          </ac:grpSpMkLst>
        </pc:grpChg>
        <pc:grpChg chg="add del">
          <ac:chgData name="Srikanth Chandaka" userId="d82343c1cad99327" providerId="LiveId" clId="{10F7D536-5937-41CA-9CA9-950630074CE5}" dt="2024-07-25T09:49:26.408" v="3267" actId="26606"/>
          <ac:grpSpMkLst>
            <pc:docMk/>
            <pc:sldMk cId="3427708724" sldId="293"/>
            <ac:grpSpMk id="33" creationId="{67186895-7DAD-4EEE-BF1A-CC36B9426A43}"/>
          </ac:grpSpMkLst>
        </pc:grpChg>
        <pc:grpChg chg="add del">
          <ac:chgData name="Srikanth Chandaka" userId="d82343c1cad99327" providerId="LiveId" clId="{10F7D536-5937-41CA-9CA9-950630074CE5}" dt="2024-07-25T02:29:15.679" v="2904" actId="26606"/>
          <ac:grpSpMkLst>
            <pc:docMk/>
            <pc:sldMk cId="3427708724" sldId="293"/>
            <ac:grpSpMk id="35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2:29:15.679" v="2904" actId="26606"/>
          <ac:grpSpMkLst>
            <pc:docMk/>
            <pc:sldMk cId="3427708724" sldId="293"/>
            <ac:grpSpMk id="47" creationId="{5F17E415-B31D-479C-85EC-3974EB6DEDB8}"/>
          </ac:grpSpMkLst>
        </pc:grpChg>
        <pc:grpChg chg="add del">
          <ac:chgData name="Srikanth Chandaka" userId="d82343c1cad99327" providerId="LiveId" clId="{10F7D536-5937-41CA-9CA9-950630074CE5}" dt="2024-07-25T09:57:20.713" v="3378" actId="26606"/>
          <ac:grpSpMkLst>
            <pc:docMk/>
            <pc:sldMk cId="3427708724" sldId="293"/>
            <ac:grpSpMk id="48" creationId="{67186895-7DAD-4EEE-BF1A-CC36B9426A43}"/>
          </ac:grpSpMkLst>
        </pc:grpChg>
        <pc:grpChg chg="add del">
          <ac:chgData name="Srikanth Chandaka" userId="d82343c1cad99327" providerId="LiveId" clId="{10F7D536-5937-41CA-9CA9-950630074CE5}" dt="2024-07-25T02:29:17.787" v="2906" actId="26606"/>
          <ac:grpSpMkLst>
            <pc:docMk/>
            <pc:sldMk cId="3427708724" sldId="293"/>
            <ac:grpSpMk id="49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2:29:17.787" v="2906" actId="26606"/>
          <ac:grpSpMkLst>
            <pc:docMk/>
            <pc:sldMk cId="3427708724" sldId="293"/>
            <ac:grpSpMk id="56" creationId="{3C16EB93-E299-481D-A004-769603D375CE}"/>
          </ac:grpSpMkLst>
        </pc:grpChg>
        <pc:grpChg chg="add del">
          <ac:chgData name="Srikanth Chandaka" userId="d82343c1cad99327" providerId="LiveId" clId="{10F7D536-5937-41CA-9CA9-950630074CE5}" dt="2024-07-25T02:29:30.849" v="2908" actId="26606"/>
          <ac:grpSpMkLst>
            <pc:docMk/>
            <pc:sldMk cId="3427708724" sldId="293"/>
            <ac:grpSpMk id="62" creationId="{BF4E480B-94D6-46F9-A2B6-B98D311FDC19}"/>
          </ac:grpSpMkLst>
        </pc:grpChg>
        <pc:grpChg chg="add">
          <ac:chgData name="Srikanth Chandaka" userId="d82343c1cad99327" providerId="LiveId" clId="{10F7D536-5937-41CA-9CA9-950630074CE5}" dt="2024-07-25T09:57:20.713" v="3378" actId="26606"/>
          <ac:grpSpMkLst>
            <pc:docMk/>
            <pc:sldMk cId="3427708724" sldId="293"/>
            <ac:grpSpMk id="70" creationId="{67186895-7DAD-4EEE-BF1A-CC36B9426A43}"/>
          </ac:grpSpMkLst>
        </pc:grpChg>
        <pc:grpChg chg="add del">
          <ac:chgData name="Srikanth Chandaka" userId="d82343c1cad99327" providerId="LiveId" clId="{10F7D536-5937-41CA-9CA9-950630074CE5}" dt="2024-07-25T02:29:30.849" v="2908" actId="26606"/>
          <ac:grpSpMkLst>
            <pc:docMk/>
            <pc:sldMk cId="3427708724" sldId="293"/>
            <ac:grpSpMk id="73" creationId="{67186895-7DAD-4EEE-BF1A-CC36B9426A43}"/>
          </ac:grpSpMkLst>
        </pc:grpChg>
        <pc:picChg chg="add del">
          <ac:chgData name="Srikanth Chandaka" userId="d82343c1cad99327" providerId="LiveId" clId="{10F7D536-5937-41CA-9CA9-950630074CE5}" dt="2024-07-25T02:29:12.903" v="2902" actId="26606"/>
          <ac:picMkLst>
            <pc:docMk/>
            <pc:sldMk cId="3427708724" sldId="293"/>
            <ac:picMk id="4" creationId="{27F4E95D-4597-A97C-B893-59EA77AC0484}"/>
          </ac:picMkLst>
        </pc:picChg>
        <pc:picChg chg="add mod ord">
          <ac:chgData name="Srikanth Chandaka" userId="d82343c1cad99327" providerId="LiveId" clId="{10F7D536-5937-41CA-9CA9-950630074CE5}" dt="2024-07-25T09:57:33.726" v="3381" actId="27614"/>
          <ac:picMkLst>
            <pc:docMk/>
            <pc:sldMk cId="3427708724" sldId="293"/>
            <ac:picMk id="28" creationId="{16CC9437-6EF7-E28D-0738-2A00C5E2626F}"/>
          </ac:picMkLst>
        </pc:picChg>
        <pc:picChg chg="add del">
          <ac:chgData name="Srikanth Chandaka" userId="d82343c1cad99327" providerId="LiveId" clId="{10F7D536-5937-41CA-9CA9-950630074CE5}" dt="2024-07-25T02:29:15.679" v="2904" actId="26606"/>
          <ac:picMkLst>
            <pc:docMk/>
            <pc:sldMk cId="3427708724" sldId="293"/>
            <ac:picMk id="45" creationId="{D691CC3C-A997-78A6-8C67-DCEB602B15BC}"/>
          </ac:picMkLst>
        </pc:picChg>
        <pc:picChg chg="add del">
          <ac:chgData name="Srikanth Chandaka" userId="d82343c1cad99327" providerId="LiveId" clId="{10F7D536-5937-41CA-9CA9-950630074CE5}" dt="2024-07-25T02:29:17.787" v="2906" actId="26606"/>
          <ac:picMkLst>
            <pc:docMk/>
            <pc:sldMk cId="3427708724" sldId="293"/>
            <ac:picMk id="60" creationId="{CD47BAAB-DF63-5628-D467-538C8C0B3633}"/>
          </ac:picMkLst>
        </pc:picChg>
        <pc:picChg chg="add del">
          <ac:chgData name="Srikanth Chandaka" userId="d82343c1cad99327" providerId="LiveId" clId="{10F7D536-5937-41CA-9CA9-950630074CE5}" dt="2024-07-25T02:29:30.849" v="2908" actId="26606"/>
          <ac:picMkLst>
            <pc:docMk/>
            <pc:sldMk cId="3427708724" sldId="293"/>
            <ac:picMk id="72" creationId="{22C2790C-3924-9DEB-9AE4-3993BB97EC2B}"/>
          </ac:picMkLst>
        </pc:picChg>
      </pc:sldChg>
      <pc:sldChg chg="addSp delSp modSp new mod modClrScheme chgLayout">
        <pc:chgData name="Srikanth Chandaka" userId="d82343c1cad99327" providerId="LiveId" clId="{10F7D536-5937-41CA-9CA9-950630074CE5}" dt="2024-07-25T03:14:32.503" v="3157" actId="20577"/>
        <pc:sldMkLst>
          <pc:docMk/>
          <pc:sldMk cId="2728357759" sldId="294"/>
        </pc:sldMkLst>
        <pc:spChg chg="del mod ord">
          <ac:chgData name="Srikanth Chandaka" userId="d82343c1cad99327" providerId="LiveId" clId="{10F7D536-5937-41CA-9CA9-950630074CE5}" dt="2024-07-25T02:39:02.165" v="2986" actId="700"/>
          <ac:spMkLst>
            <pc:docMk/>
            <pc:sldMk cId="2728357759" sldId="294"/>
            <ac:spMk id="2" creationId="{EA350A86-57BD-749A-D9AE-1568E0631940}"/>
          </ac:spMkLst>
        </pc:spChg>
        <pc:spChg chg="del">
          <ac:chgData name="Srikanth Chandaka" userId="d82343c1cad99327" providerId="LiveId" clId="{10F7D536-5937-41CA-9CA9-950630074CE5}" dt="2024-07-25T02:39:02.165" v="2986" actId="700"/>
          <ac:spMkLst>
            <pc:docMk/>
            <pc:sldMk cId="2728357759" sldId="294"/>
            <ac:spMk id="3" creationId="{DF8BC694-FE44-9C8F-A5B8-625840406920}"/>
          </ac:spMkLst>
        </pc:spChg>
        <pc:spChg chg="add mod ord">
          <ac:chgData name="Srikanth Chandaka" userId="d82343c1cad99327" providerId="LiveId" clId="{10F7D536-5937-41CA-9CA9-950630074CE5}" dt="2024-07-25T03:14:32.503" v="3157" actId="20577"/>
          <ac:spMkLst>
            <pc:docMk/>
            <pc:sldMk cId="2728357759" sldId="294"/>
            <ac:spMk id="4" creationId="{A9164800-C240-1075-2EF1-DD9946C5CB4C}"/>
          </ac:spMkLst>
        </pc:spChg>
        <pc:picChg chg="add del mod">
          <ac:chgData name="Srikanth Chandaka" userId="d82343c1cad99327" providerId="LiveId" clId="{10F7D536-5937-41CA-9CA9-950630074CE5}" dt="2024-07-25T02:43:15.692" v="3003" actId="21"/>
          <ac:picMkLst>
            <pc:docMk/>
            <pc:sldMk cId="2728357759" sldId="294"/>
            <ac:picMk id="6" creationId="{1D5D6D06-0698-FE8A-9140-D9046B076BCA}"/>
          </ac:picMkLst>
        </pc:picChg>
        <pc:picChg chg="add mod">
          <ac:chgData name="Srikanth Chandaka" userId="d82343c1cad99327" providerId="LiveId" clId="{10F7D536-5937-41CA-9CA9-950630074CE5}" dt="2024-07-25T02:43:51.873" v="3007" actId="14100"/>
          <ac:picMkLst>
            <pc:docMk/>
            <pc:sldMk cId="2728357759" sldId="294"/>
            <ac:picMk id="8" creationId="{75F42C7C-9C30-4FAF-F3F4-963861405F3F}"/>
          </ac:picMkLst>
        </pc:picChg>
      </pc:sldChg>
      <pc:sldChg chg="addSp modSp new mod">
        <pc:chgData name="Srikanth Chandaka" userId="d82343c1cad99327" providerId="LiveId" clId="{10F7D536-5937-41CA-9CA9-950630074CE5}" dt="2024-07-25T03:16:28.217" v="3197" actId="20577"/>
        <pc:sldMkLst>
          <pc:docMk/>
          <pc:sldMk cId="3837417739" sldId="295"/>
        </pc:sldMkLst>
        <pc:spChg chg="mod">
          <ac:chgData name="Srikanth Chandaka" userId="d82343c1cad99327" providerId="LiveId" clId="{10F7D536-5937-41CA-9CA9-950630074CE5}" dt="2024-07-25T03:16:28.217" v="3197" actId="20577"/>
          <ac:spMkLst>
            <pc:docMk/>
            <pc:sldMk cId="3837417739" sldId="295"/>
            <ac:spMk id="2" creationId="{2AC7401B-B007-1368-FD5C-DB6A16F43717}"/>
          </ac:spMkLst>
        </pc:spChg>
        <pc:picChg chg="add mod">
          <ac:chgData name="Srikanth Chandaka" userId="d82343c1cad99327" providerId="LiveId" clId="{10F7D536-5937-41CA-9CA9-950630074CE5}" dt="2024-07-25T03:15:56.673" v="3167" actId="14100"/>
          <ac:picMkLst>
            <pc:docMk/>
            <pc:sldMk cId="3837417739" sldId="295"/>
            <ac:picMk id="4" creationId="{8AA061CF-3819-0C07-FE01-39A5356BE283}"/>
          </ac:picMkLst>
        </pc:picChg>
      </pc:sldChg>
      <pc:sldChg chg="addSp delSp modSp new mod modClrScheme chgLayout">
        <pc:chgData name="Srikanth Chandaka" userId="d82343c1cad99327" providerId="LiveId" clId="{10F7D536-5937-41CA-9CA9-950630074CE5}" dt="2024-07-25T03:11:23.088" v="3089" actId="27636"/>
        <pc:sldMkLst>
          <pc:docMk/>
          <pc:sldMk cId="3390344781" sldId="296"/>
        </pc:sldMkLst>
        <pc:spChg chg="del mod ord">
          <ac:chgData name="Srikanth Chandaka" userId="d82343c1cad99327" providerId="LiveId" clId="{10F7D536-5937-41CA-9CA9-950630074CE5}" dt="2024-07-25T03:09:50.870" v="3040" actId="700"/>
          <ac:spMkLst>
            <pc:docMk/>
            <pc:sldMk cId="3390344781" sldId="296"/>
            <ac:spMk id="2" creationId="{872C7205-1410-80F7-51AC-ABD6D51017B5}"/>
          </ac:spMkLst>
        </pc:spChg>
        <pc:spChg chg="del">
          <ac:chgData name="Srikanth Chandaka" userId="d82343c1cad99327" providerId="LiveId" clId="{10F7D536-5937-41CA-9CA9-950630074CE5}" dt="2024-07-25T03:09:50.870" v="3040" actId="700"/>
          <ac:spMkLst>
            <pc:docMk/>
            <pc:sldMk cId="3390344781" sldId="296"/>
            <ac:spMk id="3" creationId="{76F171D4-1B39-0D70-8BE5-98D77539CA0D}"/>
          </ac:spMkLst>
        </pc:spChg>
        <pc:spChg chg="add mod ord">
          <ac:chgData name="Srikanth Chandaka" userId="d82343c1cad99327" providerId="LiveId" clId="{10F7D536-5937-41CA-9CA9-950630074CE5}" dt="2024-07-25T03:11:23.088" v="3089" actId="27636"/>
          <ac:spMkLst>
            <pc:docMk/>
            <pc:sldMk cId="3390344781" sldId="296"/>
            <ac:spMk id="4" creationId="{D8137436-225A-6EBE-D374-87D6639FB333}"/>
          </ac:spMkLst>
        </pc:spChg>
        <pc:picChg chg="add mod">
          <ac:chgData name="Srikanth Chandaka" userId="d82343c1cad99327" providerId="LiveId" clId="{10F7D536-5937-41CA-9CA9-950630074CE5}" dt="2024-07-25T03:10:20.935" v="3048" actId="14100"/>
          <ac:picMkLst>
            <pc:docMk/>
            <pc:sldMk cId="3390344781" sldId="296"/>
            <ac:picMk id="6" creationId="{4585DF53-1DA2-A952-CD0A-46DF156E1DD8}"/>
          </ac:picMkLst>
        </pc:picChg>
      </pc:sldChg>
      <pc:sldChg chg="addSp modSp new mod">
        <pc:chgData name="Srikanth Chandaka" userId="d82343c1cad99327" providerId="LiveId" clId="{10F7D536-5937-41CA-9CA9-950630074CE5}" dt="2024-07-25T03:14:03.249" v="3124" actId="20577"/>
        <pc:sldMkLst>
          <pc:docMk/>
          <pc:sldMk cId="3646986955" sldId="297"/>
        </pc:sldMkLst>
        <pc:spChg chg="mod">
          <ac:chgData name="Srikanth Chandaka" userId="d82343c1cad99327" providerId="LiveId" clId="{10F7D536-5937-41CA-9CA9-950630074CE5}" dt="2024-07-25T03:14:03.249" v="3124" actId="20577"/>
          <ac:spMkLst>
            <pc:docMk/>
            <pc:sldMk cId="3646986955" sldId="297"/>
            <ac:spMk id="2" creationId="{5BE030B1-DCF2-9296-76F5-0B54DC4C833A}"/>
          </ac:spMkLst>
        </pc:spChg>
        <pc:picChg chg="add mod">
          <ac:chgData name="Srikanth Chandaka" userId="d82343c1cad99327" providerId="LiveId" clId="{10F7D536-5937-41CA-9CA9-950630074CE5}" dt="2024-07-25T03:13:53.112" v="3099" actId="14100"/>
          <ac:picMkLst>
            <pc:docMk/>
            <pc:sldMk cId="3646986955" sldId="297"/>
            <ac:picMk id="4" creationId="{8C0D21B4-A98B-EC87-5676-EA24EFEF8949}"/>
          </ac:picMkLst>
        </pc:picChg>
      </pc:sldChg>
      <pc:sldChg chg="addSp modSp new mod">
        <pc:chgData name="Srikanth Chandaka" userId="d82343c1cad99327" providerId="LiveId" clId="{10F7D536-5937-41CA-9CA9-950630074CE5}" dt="2024-07-25T13:17:23.356" v="3598" actId="1076"/>
        <pc:sldMkLst>
          <pc:docMk/>
          <pc:sldMk cId="2581727338" sldId="298"/>
        </pc:sldMkLst>
        <pc:spChg chg="mod">
          <ac:chgData name="Srikanth Chandaka" userId="d82343c1cad99327" providerId="LiveId" clId="{10F7D536-5937-41CA-9CA9-950630074CE5}" dt="2024-07-25T03:18:47.369" v="3251" actId="20577"/>
          <ac:spMkLst>
            <pc:docMk/>
            <pc:sldMk cId="2581727338" sldId="298"/>
            <ac:spMk id="2" creationId="{358C87B1-3481-1244-57D5-94C8E4044BC9}"/>
          </ac:spMkLst>
        </pc:spChg>
        <pc:picChg chg="add mod">
          <ac:chgData name="Srikanth Chandaka" userId="d82343c1cad99327" providerId="LiveId" clId="{10F7D536-5937-41CA-9CA9-950630074CE5}" dt="2024-07-25T13:17:23.356" v="3598" actId="1076"/>
          <ac:picMkLst>
            <pc:docMk/>
            <pc:sldMk cId="2581727338" sldId="298"/>
            <ac:picMk id="4" creationId="{4321105C-010F-8162-7549-20E4802137F4}"/>
          </ac:picMkLst>
        </pc:picChg>
      </pc:sldChg>
      <pc:sldChg chg="addSp delSp modSp new mod ord setBg modClrScheme addAnim delAnim delDesignElem chgLayout">
        <pc:chgData name="Srikanth Chandaka" userId="d82343c1cad99327" providerId="LiveId" clId="{10F7D536-5937-41CA-9CA9-950630074CE5}" dt="2024-07-25T09:57:43.414" v="3385"/>
        <pc:sldMkLst>
          <pc:docMk/>
          <pc:sldMk cId="3678143398" sldId="299"/>
        </pc:sldMkLst>
        <pc:spChg chg="del mod ord">
          <ac:chgData name="Srikanth Chandaka" userId="d82343c1cad99327" providerId="LiveId" clId="{10F7D536-5937-41CA-9CA9-950630074CE5}" dt="2024-07-25T09:48:06.396" v="3257" actId="700"/>
          <ac:spMkLst>
            <pc:docMk/>
            <pc:sldMk cId="3678143398" sldId="299"/>
            <ac:spMk id="2" creationId="{371DB21E-6783-6A2D-F014-595E26499B91}"/>
          </ac:spMkLst>
        </pc:spChg>
        <pc:spChg chg="add mod ord">
          <ac:chgData name="Srikanth Chandaka" userId="d82343c1cad99327" providerId="LiveId" clId="{10F7D536-5937-41CA-9CA9-950630074CE5}" dt="2024-07-25T09:56:48.062" v="3377" actId="26606"/>
          <ac:spMkLst>
            <pc:docMk/>
            <pc:sldMk cId="3678143398" sldId="299"/>
            <ac:spMk id="3" creationId="{38F54E30-A00F-0864-6C9E-A9BE7671444B}"/>
          </ac:spMkLst>
        </pc:spChg>
        <pc:spChg chg="add mod ord">
          <ac:chgData name="Srikanth Chandaka" userId="d82343c1cad99327" providerId="LiveId" clId="{10F7D536-5937-41CA-9CA9-950630074CE5}" dt="2024-07-25T09:56:48.062" v="3377" actId="26606"/>
          <ac:spMkLst>
            <pc:docMk/>
            <pc:sldMk cId="3678143398" sldId="299"/>
            <ac:spMk id="5" creationId="{2BE56218-041D-B1D4-43D8-60C7A072EE2B}"/>
          </ac:spMkLst>
        </pc:spChg>
        <pc:spChg chg="add del">
          <ac:chgData name="Srikanth Chandaka" userId="d82343c1cad99327" providerId="LiveId" clId="{10F7D536-5937-41CA-9CA9-950630074CE5}" dt="2024-07-25T09:56:48.062" v="3377" actId="26606"/>
          <ac:spMkLst>
            <pc:docMk/>
            <pc:sldMk cId="3678143398" sldId="299"/>
            <ac:spMk id="7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5T09:48:06.396" v="3257" actId="700"/>
          <ac:spMkLst>
            <pc:docMk/>
            <pc:sldMk cId="3678143398" sldId="299"/>
            <ac:spMk id="20" creationId="{6DC8E2D9-6729-4614-8667-C1016D3182E4}"/>
          </ac:spMkLst>
        </pc:spChg>
        <pc:grpChg chg="add del">
          <ac:chgData name="Srikanth Chandaka" userId="d82343c1cad99327" providerId="LiveId" clId="{10F7D536-5937-41CA-9CA9-950630074CE5}" dt="2024-07-25T09:48:06.396" v="3257" actId="700"/>
          <ac:grpSpMkLst>
            <pc:docMk/>
            <pc:sldMk cId="3678143398" sldId="299"/>
            <ac:grpSpMk id="8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5T09:56:48.062" v="3377" actId="26606"/>
          <ac:grpSpMkLst>
            <pc:docMk/>
            <pc:sldMk cId="3678143398" sldId="299"/>
            <ac:grpSpMk id="12" creationId="{4B7AF231-444C-44D0-B791-BAFE395E36AC}"/>
          </ac:grpSpMkLst>
        </pc:grpChg>
        <pc:grpChg chg="add del">
          <ac:chgData name="Srikanth Chandaka" userId="d82343c1cad99327" providerId="LiveId" clId="{10F7D536-5937-41CA-9CA9-950630074CE5}" dt="2024-07-25T09:48:06.396" v="3257" actId="700"/>
          <ac:grpSpMkLst>
            <pc:docMk/>
            <pc:sldMk cId="3678143398" sldId="299"/>
            <ac:grpSpMk id="22" creationId="{5697E9DF-ECF5-4EA6-8E3F-160752B8892D}"/>
          </ac:grpSpMkLst>
        </pc:grpChg>
        <pc:grpChg chg="add del">
          <ac:chgData name="Srikanth Chandaka" userId="d82343c1cad99327" providerId="LiveId" clId="{10F7D536-5937-41CA-9CA9-950630074CE5}" dt="2024-07-25T09:56:48.029" v="3376" actId="26606"/>
          <ac:grpSpMkLst>
            <pc:docMk/>
            <pc:sldMk cId="3678143398" sldId="299"/>
            <ac:grpSpMk id="26" creationId="{24A5CBF4-323E-4A2D-A9CD-A3CC0050D948}"/>
          </ac:grpSpMkLst>
        </pc:grpChg>
        <pc:grpChg chg="add">
          <ac:chgData name="Srikanth Chandaka" userId="d82343c1cad99327" providerId="LiveId" clId="{10F7D536-5937-41CA-9CA9-950630074CE5}" dt="2024-07-25T09:56:48.062" v="3377" actId="26606"/>
          <ac:grpSpMkLst>
            <pc:docMk/>
            <pc:sldMk cId="3678143398" sldId="299"/>
            <ac:grpSpMk id="38" creationId="{67186895-7DAD-4EEE-BF1A-CC36B9426A43}"/>
          </ac:grpSpMkLst>
        </pc:grpChg>
        <pc:picChg chg="add mod ord">
          <ac:chgData name="Srikanth Chandaka" userId="d82343c1cad99327" providerId="LiveId" clId="{10F7D536-5937-41CA-9CA9-950630074CE5}" dt="2024-07-25T09:56:48.062" v="3377" actId="26606"/>
          <ac:picMkLst>
            <pc:docMk/>
            <pc:sldMk cId="3678143398" sldId="299"/>
            <ac:picMk id="4" creationId="{720874C7-1919-CAB6-C70E-B16181E27B1F}"/>
          </ac:picMkLst>
        </pc:picChg>
      </pc:sldChg>
      <pc:sldChg chg="addSp delSp modSp new mod modClrScheme chgLayout">
        <pc:chgData name="Srikanth Chandaka" userId="d82343c1cad99327" providerId="LiveId" clId="{10F7D536-5937-41CA-9CA9-950630074CE5}" dt="2024-07-25T13:06:05.948" v="3519" actId="20577"/>
        <pc:sldMkLst>
          <pc:docMk/>
          <pc:sldMk cId="1548659672" sldId="300"/>
        </pc:sldMkLst>
        <pc:spChg chg="del mod ord">
          <ac:chgData name="Srikanth Chandaka" userId="d82343c1cad99327" providerId="LiveId" clId="{10F7D536-5937-41CA-9CA9-950630074CE5}" dt="2024-07-25T13:02:37.641" v="3387" actId="700"/>
          <ac:spMkLst>
            <pc:docMk/>
            <pc:sldMk cId="1548659672" sldId="300"/>
            <ac:spMk id="2" creationId="{5AF21CEE-BD42-99E6-C5B7-40F84BCB1DB7}"/>
          </ac:spMkLst>
        </pc:spChg>
        <pc:spChg chg="del mod ord">
          <ac:chgData name="Srikanth Chandaka" userId="d82343c1cad99327" providerId="LiveId" clId="{10F7D536-5937-41CA-9CA9-950630074CE5}" dt="2024-07-25T13:02:37.641" v="3387" actId="700"/>
          <ac:spMkLst>
            <pc:docMk/>
            <pc:sldMk cId="1548659672" sldId="300"/>
            <ac:spMk id="3" creationId="{5FB073F5-3E6E-11B6-577D-A0E6408A8BF5}"/>
          </ac:spMkLst>
        </pc:spChg>
        <pc:spChg chg="add del mod ord">
          <ac:chgData name="Srikanth Chandaka" userId="d82343c1cad99327" providerId="LiveId" clId="{10F7D536-5937-41CA-9CA9-950630074CE5}" dt="2024-07-25T13:02:51.307" v="3388" actId="700"/>
          <ac:spMkLst>
            <pc:docMk/>
            <pc:sldMk cId="1548659672" sldId="300"/>
            <ac:spMk id="4" creationId="{B4493D0B-80FD-8D2A-2BF8-A1A81B458A43}"/>
          </ac:spMkLst>
        </pc:spChg>
        <pc:spChg chg="add del mod ord">
          <ac:chgData name="Srikanth Chandaka" userId="d82343c1cad99327" providerId="LiveId" clId="{10F7D536-5937-41CA-9CA9-950630074CE5}" dt="2024-07-25T13:02:51.307" v="3388" actId="700"/>
          <ac:spMkLst>
            <pc:docMk/>
            <pc:sldMk cId="1548659672" sldId="300"/>
            <ac:spMk id="5" creationId="{2A1DB565-93DC-92D9-B299-425A775351A7}"/>
          </ac:spMkLst>
        </pc:spChg>
        <pc:spChg chg="add mod ord">
          <ac:chgData name="Srikanth Chandaka" userId="d82343c1cad99327" providerId="LiveId" clId="{10F7D536-5937-41CA-9CA9-950630074CE5}" dt="2024-07-25T13:06:05.948" v="3519" actId="20577"/>
          <ac:spMkLst>
            <pc:docMk/>
            <pc:sldMk cId="1548659672" sldId="300"/>
            <ac:spMk id="6" creationId="{F7AD2443-C08A-BB63-4499-0AA14E8D0C6A}"/>
          </ac:spMkLst>
        </pc:spChg>
        <pc:picChg chg="add mod">
          <ac:chgData name="Srikanth Chandaka" userId="d82343c1cad99327" providerId="LiveId" clId="{10F7D536-5937-41CA-9CA9-950630074CE5}" dt="2024-07-25T13:03:36.946" v="3399" actId="14100"/>
          <ac:picMkLst>
            <pc:docMk/>
            <pc:sldMk cId="1548659672" sldId="300"/>
            <ac:picMk id="8" creationId="{C1DD3F68-C26C-E125-3AF4-C656CE092555}"/>
          </ac:picMkLst>
        </pc:picChg>
      </pc:sldChg>
      <pc:sldChg chg="addSp delSp modSp new mod setBg modClrScheme addAnim chgLayout">
        <pc:chgData name="Srikanth Chandaka" userId="d82343c1cad99327" providerId="LiveId" clId="{10F7D536-5937-41CA-9CA9-950630074CE5}" dt="2024-07-26T01:40:15.353" v="4484" actId="20577"/>
        <pc:sldMkLst>
          <pc:docMk/>
          <pc:sldMk cId="3676065442" sldId="301"/>
        </pc:sldMkLst>
        <pc:spChg chg="del mod ord">
          <ac:chgData name="Srikanth Chandaka" userId="d82343c1cad99327" providerId="LiveId" clId="{10F7D536-5937-41CA-9CA9-950630074CE5}" dt="2024-07-25T13:09:18.797" v="3522" actId="700"/>
          <ac:spMkLst>
            <pc:docMk/>
            <pc:sldMk cId="3676065442" sldId="301"/>
            <ac:spMk id="2" creationId="{70D56932-2938-151D-25F7-2326EF8B6F73}"/>
          </ac:spMkLst>
        </pc:spChg>
        <pc:spChg chg="add del mod ord">
          <ac:chgData name="Srikanth Chandaka" userId="d82343c1cad99327" providerId="LiveId" clId="{10F7D536-5937-41CA-9CA9-950630074CE5}" dt="2024-07-25T13:12:08.422" v="3533" actId="700"/>
          <ac:spMkLst>
            <pc:docMk/>
            <pc:sldMk cId="3676065442" sldId="301"/>
            <ac:spMk id="3" creationId="{B32D0055-AABE-99D2-8A5E-979193775055}"/>
          </ac:spMkLst>
        </pc:spChg>
        <pc:spChg chg="add del mod ord">
          <ac:chgData name="Srikanth Chandaka" userId="d82343c1cad99327" providerId="LiveId" clId="{10F7D536-5937-41CA-9CA9-950630074CE5}" dt="2024-07-25T13:12:08.422" v="3533" actId="700"/>
          <ac:spMkLst>
            <pc:docMk/>
            <pc:sldMk cId="3676065442" sldId="301"/>
            <ac:spMk id="4" creationId="{7B278B58-64BC-1C9C-2FA9-8E6ED7B2984A}"/>
          </ac:spMkLst>
        </pc:spChg>
        <pc:spChg chg="add del mod ord">
          <ac:chgData name="Srikanth Chandaka" userId="d82343c1cad99327" providerId="LiveId" clId="{10F7D536-5937-41CA-9CA9-950630074CE5}" dt="2024-07-25T13:12:52.143" v="3541" actId="700"/>
          <ac:spMkLst>
            <pc:docMk/>
            <pc:sldMk cId="3676065442" sldId="301"/>
            <ac:spMk id="7" creationId="{397574AD-F644-E876-E269-DE7F3DACBDEB}"/>
          </ac:spMkLst>
        </pc:spChg>
        <pc:spChg chg="add del mod ord">
          <ac:chgData name="Srikanth Chandaka" userId="d82343c1cad99327" providerId="LiveId" clId="{10F7D536-5937-41CA-9CA9-950630074CE5}" dt="2024-07-26T01:31:17.637" v="4226" actId="700"/>
          <ac:spMkLst>
            <pc:docMk/>
            <pc:sldMk cId="3676065442" sldId="301"/>
            <ac:spMk id="8" creationId="{948BDE1E-1146-59B8-18D6-AB5D64CB113E}"/>
          </ac:spMkLst>
        </pc:spChg>
        <pc:spChg chg="add del mod ord">
          <ac:chgData name="Srikanth Chandaka" userId="d82343c1cad99327" providerId="LiveId" clId="{10F7D536-5937-41CA-9CA9-950630074CE5}" dt="2024-07-25T13:13:26.032" v="3547" actId="700"/>
          <ac:spMkLst>
            <pc:docMk/>
            <pc:sldMk cId="3676065442" sldId="301"/>
            <ac:spMk id="9" creationId="{4A09F1D4-1AD2-9BFC-2EE6-B0DE7C5D0B94}"/>
          </ac:spMkLst>
        </pc:spChg>
        <pc:spChg chg="add del mod ord">
          <ac:chgData name="Srikanth Chandaka" userId="d82343c1cad99327" providerId="LiveId" clId="{10F7D536-5937-41CA-9CA9-950630074CE5}" dt="2024-07-25T13:13:34.123" v="3549" actId="700"/>
          <ac:spMkLst>
            <pc:docMk/>
            <pc:sldMk cId="3676065442" sldId="301"/>
            <ac:spMk id="10" creationId="{EC8D39F3-1467-5297-575C-F03F68298D7D}"/>
          </ac:spMkLst>
        </pc:spChg>
        <pc:spChg chg="add del mod ord">
          <ac:chgData name="Srikanth Chandaka" userId="d82343c1cad99327" providerId="LiveId" clId="{10F7D536-5937-41CA-9CA9-950630074CE5}" dt="2024-07-25T13:13:44.062" v="3550" actId="700"/>
          <ac:spMkLst>
            <pc:docMk/>
            <pc:sldMk cId="3676065442" sldId="301"/>
            <ac:spMk id="11" creationId="{98F3630D-982D-EB55-6161-86E21FD76C6A}"/>
          </ac:spMkLst>
        </pc:spChg>
        <pc:spChg chg="add mod ord">
          <ac:chgData name="Srikanth Chandaka" userId="d82343c1cad99327" providerId="LiveId" clId="{10F7D536-5937-41CA-9CA9-950630074CE5}" dt="2024-07-26T01:40:15.353" v="4484" actId="20577"/>
          <ac:spMkLst>
            <pc:docMk/>
            <pc:sldMk cId="3676065442" sldId="301"/>
            <ac:spMk id="12" creationId="{A4007DEC-D091-96FE-658F-325D81DFC1CC}"/>
          </ac:spMkLst>
        </pc:spChg>
        <pc:spChg chg="add del mod">
          <ac:chgData name="Srikanth Chandaka" userId="d82343c1cad99327" providerId="LiveId" clId="{10F7D536-5937-41CA-9CA9-950630074CE5}" dt="2024-07-26T01:04:50.830" v="3695" actId="478"/>
          <ac:spMkLst>
            <pc:docMk/>
            <pc:sldMk cId="3676065442" sldId="301"/>
            <ac:spMk id="14" creationId="{285BE466-FF65-4F12-5330-AED957230BB3}"/>
          </ac:spMkLst>
        </pc:spChg>
        <pc:spChg chg="add del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073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075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089" creationId="{E1297267-64FC-46DE-88B8-E76DC4691C8E}"/>
          </ac:spMkLst>
        </pc:spChg>
        <pc:spChg chg="add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106" creationId="{6DC8E2D9-6729-4614-8667-C1016D3182E4}"/>
          </ac:spMkLst>
        </pc:spChg>
        <pc:spChg chg="add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108" creationId="{9C51935E-4A08-4AE4-8E13-F40CD3C4F1C4}"/>
          </ac:spMkLst>
        </pc:spChg>
        <pc:spChg chg="add">
          <ac:chgData name="Srikanth Chandaka" userId="d82343c1cad99327" providerId="LiveId" clId="{10F7D536-5937-41CA-9CA9-950630074CE5}" dt="2024-07-26T01:35:22.577" v="4332" actId="26606"/>
          <ac:spMkLst>
            <pc:docMk/>
            <pc:sldMk cId="3676065442" sldId="301"/>
            <ac:spMk id="2122" creationId="{E1297267-64FC-46DE-88B8-E76DC4691C8E}"/>
          </ac:spMkLst>
        </pc:spChg>
        <pc:grpChg chg="add del">
          <ac:chgData name="Srikanth Chandaka" userId="d82343c1cad99327" providerId="LiveId" clId="{10F7D536-5937-41CA-9CA9-950630074CE5}" dt="2024-07-26T01:35:22.577" v="4332" actId="26606"/>
          <ac:grpSpMkLst>
            <pc:docMk/>
            <pc:sldMk cId="3676065442" sldId="301"/>
            <ac:grpSpMk id="2061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6T01:35:22.577" v="4332" actId="26606"/>
          <ac:grpSpMkLst>
            <pc:docMk/>
            <pc:sldMk cId="3676065442" sldId="301"/>
            <ac:grpSpMk id="2077" creationId="{F51D7693-B421-4236-AEB5-217E62126DDE}"/>
          </ac:grpSpMkLst>
        </pc:grpChg>
        <pc:grpChg chg="add">
          <ac:chgData name="Srikanth Chandaka" userId="d82343c1cad99327" providerId="LiveId" clId="{10F7D536-5937-41CA-9CA9-950630074CE5}" dt="2024-07-26T01:35:22.577" v="4332" actId="26606"/>
          <ac:grpSpMkLst>
            <pc:docMk/>
            <pc:sldMk cId="3676065442" sldId="301"/>
            <ac:grpSpMk id="2094" creationId="{BF4E480B-94D6-46F9-A2B6-B98D311FDC19}"/>
          </ac:grpSpMkLst>
        </pc:grpChg>
        <pc:grpChg chg="add">
          <ac:chgData name="Srikanth Chandaka" userId="d82343c1cad99327" providerId="LiveId" clId="{10F7D536-5937-41CA-9CA9-950630074CE5}" dt="2024-07-26T01:35:22.577" v="4332" actId="26606"/>
          <ac:grpSpMkLst>
            <pc:docMk/>
            <pc:sldMk cId="3676065442" sldId="301"/>
            <ac:grpSpMk id="2110" creationId="{F51D7693-B421-4236-AEB5-217E62126DDE}"/>
          </ac:grpSpMkLst>
        </pc:grpChg>
        <pc:picChg chg="add del mod">
          <ac:chgData name="Srikanth Chandaka" userId="d82343c1cad99327" providerId="LiveId" clId="{10F7D536-5937-41CA-9CA9-950630074CE5}" dt="2024-07-25T13:10:05.476" v="3528" actId="21"/>
          <ac:picMkLst>
            <pc:docMk/>
            <pc:sldMk cId="3676065442" sldId="301"/>
            <ac:picMk id="6" creationId="{2F4796EC-6683-F44F-BBAF-7C57EB9A3C78}"/>
          </ac:picMkLst>
        </pc:picChg>
        <pc:picChg chg="add mod ord">
          <ac:chgData name="Srikanth Chandaka" userId="d82343c1cad99327" providerId="LiveId" clId="{10F7D536-5937-41CA-9CA9-950630074CE5}" dt="2024-07-26T01:32:15.622" v="4235" actId="26606"/>
          <ac:picMkLst>
            <pc:docMk/>
            <pc:sldMk cId="3676065442" sldId="301"/>
            <ac:picMk id="2050" creationId="{E8963E83-F11B-E54D-A9C7-BFED5810031F}"/>
          </ac:picMkLst>
        </pc:picChg>
        <pc:picChg chg="add mod">
          <ac:chgData name="Srikanth Chandaka" userId="d82343c1cad99327" providerId="LiveId" clId="{10F7D536-5937-41CA-9CA9-950630074CE5}" dt="2024-07-26T01:32:15.622" v="4235" actId="26606"/>
          <ac:picMkLst>
            <pc:docMk/>
            <pc:sldMk cId="3676065442" sldId="301"/>
            <ac:picMk id="2052" creationId="{6DF2015D-CE2C-0180-4424-EE1C0720612B}"/>
          </ac:picMkLst>
        </pc:picChg>
        <pc:picChg chg="add mod ord">
          <ac:chgData name="Srikanth Chandaka" userId="d82343c1cad99327" providerId="LiveId" clId="{10F7D536-5937-41CA-9CA9-950630074CE5}" dt="2024-07-26T01:35:22.577" v="4332" actId="26606"/>
          <ac:picMkLst>
            <pc:docMk/>
            <pc:sldMk cId="3676065442" sldId="301"/>
            <ac:picMk id="2054" creationId="{3DF85D67-1272-D958-C141-FA60131086D2}"/>
          </ac:picMkLst>
        </pc:picChg>
        <pc:picChg chg="add mod ord">
          <ac:chgData name="Srikanth Chandaka" userId="d82343c1cad99327" providerId="LiveId" clId="{10F7D536-5937-41CA-9CA9-950630074CE5}" dt="2024-07-26T01:35:22.577" v="4332" actId="26606"/>
          <ac:picMkLst>
            <pc:docMk/>
            <pc:sldMk cId="3676065442" sldId="301"/>
            <ac:picMk id="2056" creationId="{11A52EEE-5B54-DB10-C4F0-0838C664C4EF}"/>
          </ac:picMkLst>
        </pc:picChg>
      </pc:sldChg>
      <pc:sldChg chg="addSp delSp modSp new del mod modClrScheme chgLayout">
        <pc:chgData name="Srikanth Chandaka" userId="d82343c1cad99327" providerId="LiveId" clId="{10F7D536-5937-41CA-9CA9-950630074CE5}" dt="2024-07-26T01:17:19.261" v="3751" actId="2696"/>
        <pc:sldMkLst>
          <pc:docMk/>
          <pc:sldMk cId="2138773071" sldId="302"/>
        </pc:sldMkLst>
        <pc:spChg chg="del mod ord">
          <ac:chgData name="Srikanth Chandaka" userId="d82343c1cad99327" providerId="LiveId" clId="{10F7D536-5937-41CA-9CA9-950630074CE5}" dt="2024-07-25T13:17:36.227" v="3600" actId="700"/>
          <ac:spMkLst>
            <pc:docMk/>
            <pc:sldMk cId="2138773071" sldId="302"/>
            <ac:spMk id="2" creationId="{16440EFD-AFE0-15A2-0DE4-91FEEDC69EBE}"/>
          </ac:spMkLst>
        </pc:spChg>
        <pc:spChg chg="del">
          <ac:chgData name="Srikanth Chandaka" userId="d82343c1cad99327" providerId="LiveId" clId="{10F7D536-5937-41CA-9CA9-950630074CE5}" dt="2024-07-25T13:17:36.227" v="3600" actId="700"/>
          <ac:spMkLst>
            <pc:docMk/>
            <pc:sldMk cId="2138773071" sldId="302"/>
            <ac:spMk id="3" creationId="{BABC958D-35CB-E16A-528A-BB3D428CA28D}"/>
          </ac:spMkLst>
        </pc:spChg>
        <pc:spChg chg="add del mod ord">
          <ac:chgData name="Srikanth Chandaka" userId="d82343c1cad99327" providerId="LiveId" clId="{10F7D536-5937-41CA-9CA9-950630074CE5}" dt="2024-07-26T01:16:09.003" v="3728" actId="700"/>
          <ac:spMkLst>
            <pc:docMk/>
            <pc:sldMk cId="2138773071" sldId="302"/>
            <ac:spMk id="4" creationId="{4386A4FE-589F-C0EA-5149-AE7819AEC0D6}"/>
          </ac:spMkLst>
        </pc:spChg>
        <pc:spChg chg="add del mod ord">
          <ac:chgData name="Srikanth Chandaka" userId="d82343c1cad99327" providerId="LiveId" clId="{10F7D536-5937-41CA-9CA9-950630074CE5}" dt="2024-07-26T01:16:09.003" v="3728" actId="700"/>
          <ac:spMkLst>
            <pc:docMk/>
            <pc:sldMk cId="2138773071" sldId="302"/>
            <ac:spMk id="5" creationId="{B08DB696-4944-EE3C-7B4D-EED4E0469B27}"/>
          </ac:spMkLst>
        </pc:spChg>
        <pc:spChg chg="add del mod ord">
          <ac:chgData name="Srikanth Chandaka" userId="d82343c1cad99327" providerId="LiveId" clId="{10F7D536-5937-41CA-9CA9-950630074CE5}" dt="2024-07-26T01:17:04.084" v="3748" actId="700"/>
          <ac:spMkLst>
            <pc:docMk/>
            <pc:sldMk cId="2138773071" sldId="302"/>
            <ac:spMk id="6" creationId="{A2DCABB0-DDE5-E279-10CD-51D48F09E3B8}"/>
          </ac:spMkLst>
        </pc:spChg>
        <pc:spChg chg="add mod ord">
          <ac:chgData name="Srikanth Chandaka" userId="d82343c1cad99327" providerId="LiveId" clId="{10F7D536-5937-41CA-9CA9-950630074CE5}" dt="2024-07-26T01:17:12.666" v="3750" actId="21"/>
          <ac:spMkLst>
            <pc:docMk/>
            <pc:sldMk cId="2138773071" sldId="302"/>
            <ac:spMk id="7" creationId="{C7FAC17E-E906-A95C-DD60-B85A92E37722}"/>
          </ac:spMkLst>
        </pc:spChg>
        <pc:spChg chg="add mod ord">
          <ac:chgData name="Srikanth Chandaka" userId="d82343c1cad99327" providerId="LiveId" clId="{10F7D536-5937-41CA-9CA9-950630074CE5}" dt="2024-07-26T01:17:04.084" v="3748" actId="700"/>
          <ac:spMkLst>
            <pc:docMk/>
            <pc:sldMk cId="2138773071" sldId="302"/>
            <ac:spMk id="8" creationId="{E6A0CA89-B193-213F-E442-0E6206D9AD2B}"/>
          </ac:spMkLst>
        </pc:spChg>
      </pc:sldChg>
      <pc:sldChg chg="modSp new mod modClrScheme chgLayout">
        <pc:chgData name="Srikanth Chandaka" userId="d82343c1cad99327" providerId="LiveId" clId="{10F7D536-5937-41CA-9CA9-950630074CE5}" dt="2024-07-26T01:40:36.017" v="4485" actId="700"/>
        <pc:sldMkLst>
          <pc:docMk/>
          <pc:sldMk cId="4128623044" sldId="302"/>
        </pc:sldMkLst>
        <pc:spChg chg="mod ord">
          <ac:chgData name="Srikanth Chandaka" userId="d82343c1cad99327" providerId="LiveId" clId="{10F7D536-5937-41CA-9CA9-950630074CE5}" dt="2024-07-26T01:40:36.017" v="4485" actId="700"/>
          <ac:spMkLst>
            <pc:docMk/>
            <pc:sldMk cId="4128623044" sldId="302"/>
            <ac:spMk id="2" creationId="{BB58B095-5B53-2E7B-FF66-BF7EDCB6F6BD}"/>
          </ac:spMkLst>
        </pc:spChg>
        <pc:spChg chg="mod ord">
          <ac:chgData name="Srikanth Chandaka" userId="d82343c1cad99327" providerId="LiveId" clId="{10F7D536-5937-41CA-9CA9-950630074CE5}" dt="2024-07-26T01:40:36.017" v="4485" actId="700"/>
          <ac:spMkLst>
            <pc:docMk/>
            <pc:sldMk cId="4128623044" sldId="302"/>
            <ac:spMk id="3" creationId="{579864A3-6580-0524-494E-96AD6E9D68E6}"/>
          </ac:spMkLst>
        </pc:spChg>
      </pc:sldChg>
      <pc:sldChg chg="addSp delSp modSp new mod setBg modClrScheme addAnim delAnim chgLayout">
        <pc:chgData name="Srikanth Chandaka" userId="d82343c1cad99327" providerId="LiveId" clId="{10F7D536-5937-41CA-9CA9-950630074CE5}" dt="2024-07-26T01:44:21.252" v="4534" actId="20577"/>
        <pc:sldMkLst>
          <pc:docMk/>
          <pc:sldMk cId="3815050905" sldId="303"/>
        </pc:sldMkLst>
        <pc:spChg chg="add mod ord">
          <ac:chgData name="Srikanth Chandaka" userId="d82343c1cad99327" providerId="LiveId" clId="{10F7D536-5937-41CA-9CA9-950630074CE5}" dt="2024-07-26T01:44:21.252" v="4534" actId="20577"/>
          <ac:spMkLst>
            <pc:docMk/>
            <pc:sldMk cId="3815050905" sldId="303"/>
            <ac:spMk id="2" creationId="{7E31517A-7239-AD6A-E0EA-EF88E0C4AB24}"/>
          </ac:spMkLst>
        </pc:spChg>
        <pc:spChg chg="add del">
          <ac:chgData name="Srikanth Chandaka" userId="d82343c1cad99327" providerId="LiveId" clId="{10F7D536-5937-41CA-9CA9-950630074CE5}" dt="2024-07-26T01:42:30.887" v="4499" actId="26606"/>
          <ac:spMkLst>
            <pc:docMk/>
            <pc:sldMk cId="3815050905" sldId="303"/>
            <ac:spMk id="3078" creationId="{8F6A6582-12A7-41EA-B8C1-773D6FD7A88C}"/>
          </ac:spMkLst>
        </pc:spChg>
        <pc:spChg chg="add del">
          <ac:chgData name="Srikanth Chandaka" userId="d82343c1cad99327" providerId="LiveId" clId="{10F7D536-5937-41CA-9CA9-950630074CE5}" dt="2024-07-26T01:42:30.887" v="4499" actId="26606"/>
          <ac:spMkLst>
            <pc:docMk/>
            <pc:sldMk cId="3815050905" sldId="303"/>
            <ac:spMk id="3082" creationId="{B1644656-49B1-42A3-A31E-92E99A60F1AB}"/>
          </ac:spMkLst>
        </pc:spChg>
        <pc:spChg chg="add del">
          <ac:chgData name="Srikanth Chandaka" userId="d82343c1cad99327" providerId="LiveId" clId="{10F7D536-5937-41CA-9CA9-950630074CE5}" dt="2024-07-26T01:42:26.380" v="4493" actId="26606"/>
          <ac:spMkLst>
            <pc:docMk/>
            <pc:sldMk cId="3815050905" sldId="303"/>
            <ac:spMk id="3087" creationId="{8F6A6582-12A7-41EA-B8C1-773D6FD7A88C}"/>
          </ac:spMkLst>
        </pc:spChg>
        <pc:spChg chg="add del">
          <ac:chgData name="Srikanth Chandaka" userId="d82343c1cad99327" providerId="LiveId" clId="{10F7D536-5937-41CA-9CA9-950630074CE5}" dt="2024-07-26T01:42:26.380" v="4493" actId="26606"/>
          <ac:spMkLst>
            <pc:docMk/>
            <pc:sldMk cId="3815050905" sldId="303"/>
            <ac:spMk id="3089" creationId="{B1644656-49B1-42A3-A31E-92E99A60F1AB}"/>
          </ac:spMkLst>
        </pc:spChg>
        <pc:spChg chg="add del">
          <ac:chgData name="Srikanth Chandaka" userId="d82343c1cad99327" providerId="LiveId" clId="{10F7D536-5937-41CA-9CA9-950630074CE5}" dt="2024-07-26T01:42:27.751" v="4495" actId="26606"/>
          <ac:spMkLst>
            <pc:docMk/>
            <pc:sldMk cId="3815050905" sldId="303"/>
            <ac:spMk id="3091" creationId="{574596C6-CB61-482A-8707-35BB9E4A8555}"/>
          </ac:spMkLst>
        </pc:spChg>
        <pc:spChg chg="add del">
          <ac:chgData name="Srikanth Chandaka" userId="d82343c1cad99327" providerId="LiveId" clId="{10F7D536-5937-41CA-9CA9-950630074CE5}" dt="2024-07-26T01:42:27.751" v="4495" actId="26606"/>
          <ac:spMkLst>
            <pc:docMk/>
            <pc:sldMk cId="3815050905" sldId="303"/>
            <ac:spMk id="3092" creationId="{77096C64-C756-42D7-839F-6574A27B91DF}"/>
          </ac:spMkLst>
        </pc:spChg>
        <pc:spChg chg="add del">
          <ac:chgData name="Srikanth Chandaka" userId="d82343c1cad99327" providerId="LiveId" clId="{10F7D536-5937-41CA-9CA9-950630074CE5}" dt="2024-07-26T01:42:27.751" v="4495" actId="26606"/>
          <ac:spMkLst>
            <pc:docMk/>
            <pc:sldMk cId="3815050905" sldId="303"/>
            <ac:spMk id="3096" creationId="{A8BD02F7-7E76-4A7F-808C-52D994142CC9}"/>
          </ac:spMkLst>
        </pc:spChg>
        <pc:spChg chg="add del">
          <ac:chgData name="Srikanth Chandaka" userId="d82343c1cad99327" providerId="LiveId" clId="{10F7D536-5937-41CA-9CA9-950630074CE5}" dt="2024-07-26T01:44:06.685" v="4529" actId="26606"/>
          <ac:spMkLst>
            <pc:docMk/>
            <pc:sldMk cId="3815050905" sldId="303"/>
            <ac:spMk id="3100" creationId="{1361EC12-DCA7-4779-A44C-53CE7F7AFF59}"/>
          </ac:spMkLst>
        </pc:spChg>
        <pc:spChg chg="add del">
          <ac:chgData name="Srikanth Chandaka" userId="d82343c1cad99327" providerId="LiveId" clId="{10F7D536-5937-41CA-9CA9-950630074CE5}" dt="2024-07-26T01:43:48.237" v="4524" actId="26606"/>
          <ac:spMkLst>
            <pc:docMk/>
            <pc:sldMk cId="3815050905" sldId="303"/>
            <ac:spMk id="3102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6T01:43:48.237" v="4524" actId="26606"/>
          <ac:spMkLst>
            <pc:docMk/>
            <pc:sldMk cId="3815050905" sldId="303"/>
            <ac:spMk id="3103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6T01:44:04.060" v="4527" actId="26606"/>
          <ac:spMkLst>
            <pc:docMk/>
            <pc:sldMk cId="3815050905" sldId="303"/>
            <ac:spMk id="3116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6T01:44:06.685" v="4529" actId="26606"/>
          <ac:spMkLst>
            <pc:docMk/>
            <pc:sldMk cId="3815050905" sldId="303"/>
            <ac:spMk id="3133" creationId="{6DC8E2D9-6729-4614-8667-C1016D3182E4}"/>
          </ac:spMkLst>
        </pc:spChg>
        <pc:spChg chg="add del">
          <ac:chgData name="Srikanth Chandaka" userId="d82343c1cad99327" providerId="LiveId" clId="{10F7D536-5937-41CA-9CA9-950630074CE5}" dt="2024-07-26T01:44:06.685" v="4529" actId="26606"/>
          <ac:spMkLst>
            <pc:docMk/>
            <pc:sldMk cId="3815050905" sldId="303"/>
            <ac:spMk id="3134" creationId="{9C51935E-4A08-4AE4-8E13-F40CD3C4F1C4}"/>
          </ac:spMkLst>
        </pc:spChg>
        <pc:spChg chg="add del">
          <ac:chgData name="Srikanth Chandaka" userId="d82343c1cad99327" providerId="LiveId" clId="{10F7D536-5937-41CA-9CA9-950630074CE5}" dt="2024-07-26T01:44:13.950" v="4531" actId="26606"/>
          <ac:spMkLst>
            <pc:docMk/>
            <pc:sldMk cId="3815050905" sldId="303"/>
            <ac:spMk id="3148" creationId="{6DC8E2D9-6729-4614-8667-C1016D3182E4}"/>
          </ac:spMkLst>
        </pc:spChg>
        <pc:spChg chg="add">
          <ac:chgData name="Srikanth Chandaka" userId="d82343c1cad99327" providerId="LiveId" clId="{10F7D536-5937-41CA-9CA9-950630074CE5}" dt="2024-07-26T01:44:13.967" v="4532" actId="26606"/>
          <ac:spMkLst>
            <pc:docMk/>
            <pc:sldMk cId="3815050905" sldId="303"/>
            <ac:spMk id="3163" creationId="{6DC8E2D9-6729-4614-8667-C1016D3182E4}"/>
          </ac:spMkLst>
        </pc:spChg>
        <pc:grpChg chg="add del">
          <ac:chgData name="Srikanth Chandaka" userId="d82343c1cad99327" providerId="LiveId" clId="{10F7D536-5937-41CA-9CA9-950630074CE5}" dt="2024-07-26T01:42:30.887" v="4499" actId="26606"/>
          <ac:grpSpMkLst>
            <pc:docMk/>
            <pc:sldMk cId="3815050905" sldId="303"/>
            <ac:grpSpMk id="3076" creationId="{A25B55F8-1605-4B43-A2C2-F6A89E99FE77}"/>
          </ac:grpSpMkLst>
        </pc:grpChg>
        <pc:grpChg chg="add del">
          <ac:chgData name="Srikanth Chandaka" userId="d82343c1cad99327" providerId="LiveId" clId="{10F7D536-5937-41CA-9CA9-950630074CE5}" dt="2024-07-26T01:42:30.887" v="4499" actId="26606"/>
          <ac:grpSpMkLst>
            <pc:docMk/>
            <pc:sldMk cId="3815050905" sldId="303"/>
            <ac:grpSpMk id="3077" creationId="{2CC34A8A-40BB-4525-83DA-504D63B13B95}"/>
          </ac:grpSpMkLst>
        </pc:grpChg>
        <pc:grpChg chg="add del">
          <ac:chgData name="Srikanth Chandaka" userId="d82343c1cad99327" providerId="LiveId" clId="{10F7D536-5937-41CA-9CA9-950630074CE5}" dt="2024-07-26T01:42:26.380" v="4493" actId="26606"/>
          <ac:grpSpMkLst>
            <pc:docMk/>
            <pc:sldMk cId="3815050905" sldId="303"/>
            <ac:grpSpMk id="3079" creationId="{A25B55F8-1605-4B43-A2C2-F6A89E99FE77}"/>
          </ac:grpSpMkLst>
        </pc:grpChg>
        <pc:grpChg chg="add del">
          <ac:chgData name="Srikanth Chandaka" userId="d82343c1cad99327" providerId="LiveId" clId="{10F7D536-5937-41CA-9CA9-950630074CE5}" dt="2024-07-26T01:42:26.380" v="4493" actId="26606"/>
          <ac:grpSpMkLst>
            <pc:docMk/>
            <pc:sldMk cId="3815050905" sldId="303"/>
            <ac:grpSpMk id="3083" creationId="{2CC34A8A-40BB-4525-83DA-504D63B13B95}"/>
          </ac:grpSpMkLst>
        </pc:grpChg>
        <pc:grpChg chg="add del">
          <ac:chgData name="Srikanth Chandaka" userId="d82343c1cad99327" providerId="LiveId" clId="{10F7D536-5937-41CA-9CA9-950630074CE5}" dt="2024-07-26T01:43:48.237" v="4524" actId="26606"/>
          <ac:grpSpMkLst>
            <pc:docMk/>
            <pc:sldMk cId="3815050905" sldId="303"/>
            <ac:grpSpMk id="3090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6T01:42:27.751" v="4495" actId="26606"/>
          <ac:grpSpMkLst>
            <pc:docMk/>
            <pc:sldMk cId="3815050905" sldId="303"/>
            <ac:grpSpMk id="3093" creationId="{2EA03E3C-B531-4722-88A1-98738378EF16}"/>
          </ac:grpSpMkLst>
        </pc:grpChg>
        <pc:grpChg chg="add del">
          <ac:chgData name="Srikanth Chandaka" userId="d82343c1cad99327" providerId="LiveId" clId="{10F7D536-5937-41CA-9CA9-950630074CE5}" dt="2024-07-26T01:43:48.237" v="4524" actId="26606"/>
          <ac:grpSpMkLst>
            <pc:docMk/>
            <pc:sldMk cId="3815050905" sldId="303"/>
            <ac:grpSpMk id="3095" creationId="{4B7AF231-444C-44D0-B791-BAFE395E36AC}"/>
          </ac:grpSpMkLst>
        </pc:grpChg>
        <pc:grpChg chg="add del">
          <ac:chgData name="Srikanth Chandaka" userId="d82343c1cad99327" providerId="LiveId" clId="{10F7D536-5937-41CA-9CA9-950630074CE5}" dt="2024-07-26T01:44:04.060" v="4527" actId="26606"/>
          <ac:grpSpMkLst>
            <pc:docMk/>
            <pc:sldMk cId="3815050905" sldId="303"/>
            <ac:grpSpMk id="3106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6T01:44:04.060" v="4527" actId="26606"/>
          <ac:grpSpMkLst>
            <pc:docMk/>
            <pc:sldMk cId="3815050905" sldId="303"/>
            <ac:grpSpMk id="3117" creationId="{67186895-7DAD-4EEE-BF1A-CC36B9426A43}"/>
          </ac:grpSpMkLst>
        </pc:grpChg>
        <pc:grpChg chg="add del">
          <ac:chgData name="Srikanth Chandaka" userId="d82343c1cad99327" providerId="LiveId" clId="{10F7D536-5937-41CA-9CA9-950630074CE5}" dt="2024-07-26T01:44:06.685" v="4529" actId="26606"/>
          <ac:grpSpMkLst>
            <pc:docMk/>
            <pc:sldMk cId="3815050905" sldId="303"/>
            <ac:grpSpMk id="3128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6T01:44:06.685" v="4529" actId="26606"/>
          <ac:grpSpMkLst>
            <pc:docMk/>
            <pc:sldMk cId="3815050905" sldId="303"/>
            <ac:grpSpMk id="3135" creationId="{4975C689-ED04-47EE-9DFA-90DE6B824535}"/>
          </ac:grpSpMkLst>
        </pc:grpChg>
        <pc:grpChg chg="add del">
          <ac:chgData name="Srikanth Chandaka" userId="d82343c1cad99327" providerId="LiveId" clId="{10F7D536-5937-41CA-9CA9-950630074CE5}" dt="2024-07-26T01:44:13.950" v="4531" actId="26606"/>
          <ac:grpSpMkLst>
            <pc:docMk/>
            <pc:sldMk cId="3815050905" sldId="303"/>
            <ac:grpSpMk id="3138" creationId="{BF4E480B-94D6-46F9-A2B6-B98D311FDC19}"/>
          </ac:grpSpMkLst>
        </pc:grpChg>
        <pc:grpChg chg="add del">
          <ac:chgData name="Srikanth Chandaka" userId="d82343c1cad99327" providerId="LiveId" clId="{10F7D536-5937-41CA-9CA9-950630074CE5}" dt="2024-07-26T01:44:13.950" v="4531" actId="26606"/>
          <ac:grpSpMkLst>
            <pc:docMk/>
            <pc:sldMk cId="3815050905" sldId="303"/>
            <ac:grpSpMk id="3149" creationId="{24A5CBF4-323E-4A2D-A9CD-A3CC0050D948}"/>
          </ac:grpSpMkLst>
        </pc:grpChg>
        <pc:grpChg chg="add">
          <ac:chgData name="Srikanth Chandaka" userId="d82343c1cad99327" providerId="LiveId" clId="{10F7D536-5937-41CA-9CA9-950630074CE5}" dt="2024-07-26T01:44:13.967" v="4532" actId="26606"/>
          <ac:grpSpMkLst>
            <pc:docMk/>
            <pc:sldMk cId="3815050905" sldId="303"/>
            <ac:grpSpMk id="3158" creationId="{BF4E480B-94D6-46F9-A2B6-B98D311FDC19}"/>
          </ac:grpSpMkLst>
        </pc:grpChg>
        <pc:grpChg chg="add">
          <ac:chgData name="Srikanth Chandaka" userId="d82343c1cad99327" providerId="LiveId" clId="{10F7D536-5937-41CA-9CA9-950630074CE5}" dt="2024-07-26T01:44:13.967" v="4532" actId="26606"/>
          <ac:grpSpMkLst>
            <pc:docMk/>
            <pc:sldMk cId="3815050905" sldId="303"/>
            <ac:grpSpMk id="3164" creationId="{67186895-7DAD-4EEE-BF1A-CC36B9426A43}"/>
          </ac:grpSpMkLst>
        </pc:grpChg>
        <pc:picChg chg="add mod ord">
          <ac:chgData name="Srikanth Chandaka" userId="d82343c1cad99327" providerId="LiveId" clId="{10F7D536-5937-41CA-9CA9-950630074CE5}" dt="2024-07-26T01:44:13.967" v="4532" actId="26606"/>
          <ac:picMkLst>
            <pc:docMk/>
            <pc:sldMk cId="3815050905" sldId="303"/>
            <ac:picMk id="3074" creationId="{5EDFF778-EB8A-50DC-BB3B-6ABFC943AF13}"/>
          </ac:picMkLst>
        </pc:picChg>
      </pc:sldChg>
      <pc:sldChg chg="modSp new del">
        <pc:chgData name="Srikanth Chandaka" userId="d82343c1cad99327" providerId="LiveId" clId="{10F7D536-5937-41CA-9CA9-950630074CE5}" dt="2024-07-27T10:45:16.709" v="4574" actId="2696"/>
        <pc:sldMkLst>
          <pc:docMk/>
          <pc:sldMk cId="2619518197" sldId="304"/>
        </pc:sldMkLst>
        <pc:spChg chg="mod">
          <ac:chgData name="Srikanth Chandaka" userId="d82343c1cad99327" providerId="LiveId" clId="{10F7D536-5937-41CA-9CA9-950630074CE5}" dt="2024-07-27T01:01:01.430" v="4539"/>
          <ac:spMkLst>
            <pc:docMk/>
            <pc:sldMk cId="2619518197" sldId="304"/>
            <ac:spMk id="2" creationId="{6E5CBE15-CF2F-500E-4DFC-D0C8F01288ED}"/>
          </ac:spMkLst>
        </pc:spChg>
      </pc:sldChg>
      <pc:sldChg chg="addSp delSp modSp new mod modClrScheme chgLayout">
        <pc:chgData name="Srikanth Chandaka" userId="d82343c1cad99327" providerId="LiveId" clId="{10F7D536-5937-41CA-9CA9-950630074CE5}" dt="2024-07-27T13:27:21.344" v="4634" actId="14100"/>
        <pc:sldMkLst>
          <pc:docMk/>
          <pc:sldMk cId="2745131600" sldId="304"/>
        </pc:sldMkLst>
        <pc:spChg chg="del mod ord">
          <ac:chgData name="Srikanth Chandaka" userId="d82343c1cad99327" providerId="LiveId" clId="{10F7D536-5937-41CA-9CA9-950630074CE5}" dt="2024-07-27T13:25:36.765" v="4576" actId="700"/>
          <ac:spMkLst>
            <pc:docMk/>
            <pc:sldMk cId="2745131600" sldId="304"/>
            <ac:spMk id="2" creationId="{7E86FA2C-69B2-74E9-5D8B-F1D552B57FBF}"/>
          </ac:spMkLst>
        </pc:spChg>
        <pc:spChg chg="del">
          <ac:chgData name="Srikanth Chandaka" userId="d82343c1cad99327" providerId="LiveId" clId="{10F7D536-5937-41CA-9CA9-950630074CE5}" dt="2024-07-27T13:25:36.765" v="4576" actId="700"/>
          <ac:spMkLst>
            <pc:docMk/>
            <pc:sldMk cId="2745131600" sldId="304"/>
            <ac:spMk id="3" creationId="{75EFF0D2-5D5A-1F43-D68F-73DA76935869}"/>
          </ac:spMkLst>
        </pc:spChg>
        <pc:spChg chg="add mod ord">
          <ac:chgData name="Srikanth Chandaka" userId="d82343c1cad99327" providerId="LiveId" clId="{10F7D536-5937-41CA-9CA9-950630074CE5}" dt="2024-07-27T13:27:03.410" v="4631" actId="14100"/>
          <ac:spMkLst>
            <pc:docMk/>
            <pc:sldMk cId="2745131600" sldId="304"/>
            <ac:spMk id="4" creationId="{7015473C-7F11-96AE-9A44-83C875EA19BF}"/>
          </ac:spMkLst>
        </pc:spChg>
        <pc:picChg chg="add mod">
          <ac:chgData name="Srikanth Chandaka" userId="d82343c1cad99327" providerId="LiveId" clId="{10F7D536-5937-41CA-9CA9-950630074CE5}" dt="2024-07-27T13:27:21.344" v="4634" actId="14100"/>
          <ac:picMkLst>
            <pc:docMk/>
            <pc:sldMk cId="2745131600" sldId="304"/>
            <ac:picMk id="6" creationId="{932E4E12-C844-7FC3-975C-BD0A5A52026E}"/>
          </ac:picMkLst>
        </pc:picChg>
      </pc:sldChg>
      <pc:sldChg chg="new del">
        <pc:chgData name="Srikanth Chandaka" userId="d82343c1cad99327" providerId="LiveId" clId="{10F7D536-5937-41CA-9CA9-950630074CE5}" dt="2024-07-27T10:45:13.535" v="4573" actId="2696"/>
        <pc:sldMkLst>
          <pc:docMk/>
          <pc:sldMk cId="681562977" sldId="305"/>
        </pc:sldMkLst>
      </pc:sldChg>
      <pc:sldChg chg="addSp modSp new mod">
        <pc:chgData name="Srikanth Chandaka" userId="d82343c1cad99327" providerId="LiveId" clId="{10F7D536-5937-41CA-9CA9-950630074CE5}" dt="2024-07-27T13:30:05.589" v="4666" actId="20577"/>
        <pc:sldMkLst>
          <pc:docMk/>
          <pc:sldMk cId="1422455768" sldId="305"/>
        </pc:sldMkLst>
        <pc:spChg chg="mod">
          <ac:chgData name="Srikanth Chandaka" userId="d82343c1cad99327" providerId="LiveId" clId="{10F7D536-5937-41CA-9CA9-950630074CE5}" dt="2024-07-27T13:30:05.589" v="4666" actId="20577"/>
          <ac:spMkLst>
            <pc:docMk/>
            <pc:sldMk cId="1422455768" sldId="305"/>
            <ac:spMk id="2" creationId="{752927CA-8E09-8878-56AB-D6B7C6460239}"/>
          </ac:spMkLst>
        </pc:spChg>
        <pc:picChg chg="add mod">
          <ac:chgData name="Srikanth Chandaka" userId="d82343c1cad99327" providerId="LiveId" clId="{10F7D536-5937-41CA-9CA9-950630074CE5}" dt="2024-07-27T13:29:48.692" v="4644" actId="14100"/>
          <ac:picMkLst>
            <pc:docMk/>
            <pc:sldMk cId="1422455768" sldId="305"/>
            <ac:picMk id="4" creationId="{D01339AE-87FE-46D5-E3C2-3393AF56B63F}"/>
          </ac:picMkLst>
        </pc:picChg>
      </pc:sldChg>
      <pc:sldChg chg="addSp modSp new mod">
        <pc:chgData name="Srikanth Chandaka" userId="d82343c1cad99327" providerId="LiveId" clId="{10F7D536-5937-41CA-9CA9-950630074CE5}" dt="2024-07-27T13:33:29.666" v="4701" actId="20577"/>
        <pc:sldMkLst>
          <pc:docMk/>
          <pc:sldMk cId="2156362092" sldId="306"/>
        </pc:sldMkLst>
        <pc:spChg chg="mod">
          <ac:chgData name="Srikanth Chandaka" userId="d82343c1cad99327" providerId="LiveId" clId="{10F7D536-5937-41CA-9CA9-950630074CE5}" dt="2024-07-27T13:33:29.666" v="4701" actId="20577"/>
          <ac:spMkLst>
            <pc:docMk/>
            <pc:sldMk cId="2156362092" sldId="306"/>
            <ac:spMk id="2" creationId="{5191BB0A-9E62-E595-9B24-87E3B60322BE}"/>
          </ac:spMkLst>
        </pc:spChg>
        <pc:picChg chg="add mod">
          <ac:chgData name="Srikanth Chandaka" userId="d82343c1cad99327" providerId="LiveId" clId="{10F7D536-5937-41CA-9CA9-950630074CE5}" dt="2024-07-27T13:32:59.183" v="4676" actId="1076"/>
          <ac:picMkLst>
            <pc:docMk/>
            <pc:sldMk cId="2156362092" sldId="306"/>
            <ac:picMk id="4" creationId="{7C92DD10-86B6-2F78-8550-9E2D7AB0D231}"/>
          </ac:picMkLst>
        </pc:picChg>
      </pc:sldChg>
      <pc:sldChg chg="addSp modSp new mod">
        <pc:chgData name="Srikanth Chandaka" userId="d82343c1cad99327" providerId="LiveId" clId="{10F7D536-5937-41CA-9CA9-950630074CE5}" dt="2024-07-27T13:36:28.105" v="4733" actId="14100"/>
        <pc:sldMkLst>
          <pc:docMk/>
          <pc:sldMk cId="1336145435" sldId="307"/>
        </pc:sldMkLst>
        <pc:spChg chg="mod">
          <ac:chgData name="Srikanth Chandaka" userId="d82343c1cad99327" providerId="LiveId" clId="{10F7D536-5937-41CA-9CA9-950630074CE5}" dt="2024-07-27T13:36:16.805" v="4730" actId="20577"/>
          <ac:spMkLst>
            <pc:docMk/>
            <pc:sldMk cId="1336145435" sldId="307"/>
            <ac:spMk id="2" creationId="{E2AD46D7-1954-6575-A50D-8489784DF2A0}"/>
          </ac:spMkLst>
        </pc:spChg>
        <pc:picChg chg="add mod">
          <ac:chgData name="Srikanth Chandaka" userId="d82343c1cad99327" providerId="LiveId" clId="{10F7D536-5937-41CA-9CA9-950630074CE5}" dt="2024-07-27T13:36:28.105" v="4733" actId="14100"/>
          <ac:picMkLst>
            <pc:docMk/>
            <pc:sldMk cId="1336145435" sldId="307"/>
            <ac:picMk id="4" creationId="{EE0C9958-CBDD-615A-A677-5BEF4955F4E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3FFD0-94C7-4A0E-B4D6-C2CD0D1557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95762D-F87D-4C80-BFC6-96EADF8F58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Executive Summary</a:t>
          </a:r>
          <a:endParaRPr lang="en-US"/>
        </a:p>
      </dgm:t>
    </dgm:pt>
    <dgm:pt modelId="{452A7543-94D1-40FF-86C2-AADC8746AE09}" type="parTrans" cxnId="{F4B1641D-FC24-4BE7-985D-9A59EF836544}">
      <dgm:prSet/>
      <dgm:spPr/>
      <dgm:t>
        <a:bodyPr/>
        <a:lstStyle/>
        <a:p>
          <a:endParaRPr lang="en-US"/>
        </a:p>
      </dgm:t>
    </dgm:pt>
    <dgm:pt modelId="{9207052B-6BD2-4379-824A-425C39BD5302}" type="sibTrans" cxnId="{F4B1641D-FC24-4BE7-985D-9A59EF836544}">
      <dgm:prSet/>
      <dgm:spPr/>
      <dgm:t>
        <a:bodyPr/>
        <a:lstStyle/>
        <a:p>
          <a:endParaRPr lang="en-US"/>
        </a:p>
      </dgm:t>
    </dgm:pt>
    <dgm:pt modelId="{8B80665F-7ED1-4983-AE5C-D0D73CE1EE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Introduction</a:t>
          </a:r>
          <a:endParaRPr lang="en-US"/>
        </a:p>
      </dgm:t>
    </dgm:pt>
    <dgm:pt modelId="{8920F810-1690-4361-A8F9-94ADD30623DA}" type="parTrans" cxnId="{E6C1B653-BA8F-4B02-9312-BB97408DAA09}">
      <dgm:prSet/>
      <dgm:spPr/>
      <dgm:t>
        <a:bodyPr/>
        <a:lstStyle/>
        <a:p>
          <a:endParaRPr lang="en-US"/>
        </a:p>
      </dgm:t>
    </dgm:pt>
    <dgm:pt modelId="{1224895F-FA21-4C98-B48F-3688E5461378}" type="sibTrans" cxnId="{E6C1B653-BA8F-4B02-9312-BB97408DAA09}">
      <dgm:prSet/>
      <dgm:spPr/>
      <dgm:t>
        <a:bodyPr/>
        <a:lstStyle/>
        <a:p>
          <a:endParaRPr lang="en-US"/>
        </a:p>
      </dgm:t>
    </dgm:pt>
    <dgm:pt modelId="{5A0D85C9-0878-490B-9ADE-AFBC1BC30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Methodology</a:t>
          </a:r>
          <a:endParaRPr lang="en-US"/>
        </a:p>
      </dgm:t>
    </dgm:pt>
    <dgm:pt modelId="{0C0F58C2-453E-425A-BE68-360FFB893F6C}" type="parTrans" cxnId="{2074A944-5CA8-485C-A673-0493F109A7B6}">
      <dgm:prSet/>
      <dgm:spPr/>
      <dgm:t>
        <a:bodyPr/>
        <a:lstStyle/>
        <a:p>
          <a:endParaRPr lang="en-US"/>
        </a:p>
      </dgm:t>
    </dgm:pt>
    <dgm:pt modelId="{E875BCCB-3304-4BB9-93EA-32E6FB8700B0}" type="sibTrans" cxnId="{2074A944-5CA8-485C-A673-0493F109A7B6}">
      <dgm:prSet/>
      <dgm:spPr/>
      <dgm:t>
        <a:bodyPr/>
        <a:lstStyle/>
        <a:p>
          <a:endParaRPr lang="en-US"/>
        </a:p>
      </dgm:t>
    </dgm:pt>
    <dgm:pt modelId="{D734EDD6-1AD2-4522-99CE-579847CB01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Results</a:t>
          </a:r>
          <a:endParaRPr lang="en-US"/>
        </a:p>
      </dgm:t>
    </dgm:pt>
    <dgm:pt modelId="{2D8A1344-E9FB-4599-BF13-EE875DB59B28}" type="parTrans" cxnId="{8729A40C-B593-4BDC-8E08-D0EA858B1AC6}">
      <dgm:prSet/>
      <dgm:spPr/>
      <dgm:t>
        <a:bodyPr/>
        <a:lstStyle/>
        <a:p>
          <a:endParaRPr lang="en-US"/>
        </a:p>
      </dgm:t>
    </dgm:pt>
    <dgm:pt modelId="{072E0104-B21B-4E25-ACBF-DF8863C44A87}" type="sibTrans" cxnId="{8729A40C-B593-4BDC-8E08-D0EA858B1AC6}">
      <dgm:prSet/>
      <dgm:spPr/>
      <dgm:t>
        <a:bodyPr/>
        <a:lstStyle/>
        <a:p>
          <a:endParaRPr lang="en-US"/>
        </a:p>
      </dgm:t>
    </dgm:pt>
    <dgm:pt modelId="{036D006E-B37D-4E92-8290-A12DE5FBFF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Conclusion</a:t>
          </a:r>
          <a:endParaRPr lang="en-US"/>
        </a:p>
      </dgm:t>
    </dgm:pt>
    <dgm:pt modelId="{364390C4-C97A-463F-ACBA-E65EA3A1DE9F}" type="parTrans" cxnId="{6FC08C2F-B6D3-4601-BEAA-B7711DCE1A85}">
      <dgm:prSet/>
      <dgm:spPr/>
      <dgm:t>
        <a:bodyPr/>
        <a:lstStyle/>
        <a:p>
          <a:endParaRPr lang="en-US"/>
        </a:p>
      </dgm:t>
    </dgm:pt>
    <dgm:pt modelId="{36761B76-3206-427F-B6F0-9805CDEBCB10}" type="sibTrans" cxnId="{6FC08C2F-B6D3-4601-BEAA-B7711DCE1A85}">
      <dgm:prSet/>
      <dgm:spPr/>
      <dgm:t>
        <a:bodyPr/>
        <a:lstStyle/>
        <a:p>
          <a:endParaRPr lang="en-US"/>
        </a:p>
      </dgm:t>
    </dgm:pt>
    <dgm:pt modelId="{62CEEF21-CB67-4B91-B17F-C2DF41D9F5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Appendix</a:t>
          </a:r>
          <a:endParaRPr lang="en-US"/>
        </a:p>
      </dgm:t>
    </dgm:pt>
    <dgm:pt modelId="{B1EB3518-211D-4EC7-98BC-106437860632}" type="parTrans" cxnId="{1C10A09E-3F62-43EE-A621-D6A7FE9B1943}">
      <dgm:prSet/>
      <dgm:spPr/>
      <dgm:t>
        <a:bodyPr/>
        <a:lstStyle/>
        <a:p>
          <a:endParaRPr lang="en-US"/>
        </a:p>
      </dgm:t>
    </dgm:pt>
    <dgm:pt modelId="{E16AA8F5-A874-454E-819C-B5B58D12FB1C}" type="sibTrans" cxnId="{1C10A09E-3F62-43EE-A621-D6A7FE9B1943}">
      <dgm:prSet/>
      <dgm:spPr/>
      <dgm:t>
        <a:bodyPr/>
        <a:lstStyle/>
        <a:p>
          <a:endParaRPr lang="en-US"/>
        </a:p>
      </dgm:t>
    </dgm:pt>
    <dgm:pt modelId="{FB6BAA0F-D7D6-443F-8C70-A1FF42B0AB15}" type="pres">
      <dgm:prSet presAssocID="{2923FFD0-94C7-4A0E-B4D6-C2CD0D1557B9}" presName="root" presStyleCnt="0">
        <dgm:presLayoutVars>
          <dgm:dir/>
          <dgm:resizeHandles val="exact"/>
        </dgm:presLayoutVars>
      </dgm:prSet>
      <dgm:spPr/>
    </dgm:pt>
    <dgm:pt modelId="{B4CB8298-FBFA-4D3C-BB13-31701B6902FE}" type="pres">
      <dgm:prSet presAssocID="{6295762D-F87D-4C80-BFC6-96EADF8F58ED}" presName="compNode" presStyleCnt="0"/>
      <dgm:spPr/>
    </dgm:pt>
    <dgm:pt modelId="{522F2534-BF5E-4813-8DEC-5F40BC3B9CD3}" type="pres">
      <dgm:prSet presAssocID="{6295762D-F87D-4C80-BFC6-96EADF8F58ED}" presName="bgRect" presStyleLbl="bgShp" presStyleIdx="0" presStyleCnt="6"/>
      <dgm:spPr/>
    </dgm:pt>
    <dgm:pt modelId="{3C515ED1-7214-43ED-858D-B574421D521E}" type="pres">
      <dgm:prSet presAssocID="{6295762D-F87D-4C80-BFC6-96EADF8F58E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FF85BCC-400C-4F83-BF69-83006AB60FD9}" type="pres">
      <dgm:prSet presAssocID="{6295762D-F87D-4C80-BFC6-96EADF8F58ED}" presName="spaceRect" presStyleCnt="0"/>
      <dgm:spPr/>
    </dgm:pt>
    <dgm:pt modelId="{D4027EEF-394D-4F2E-BE43-483D8145B13D}" type="pres">
      <dgm:prSet presAssocID="{6295762D-F87D-4C80-BFC6-96EADF8F58ED}" presName="parTx" presStyleLbl="revTx" presStyleIdx="0" presStyleCnt="6">
        <dgm:presLayoutVars>
          <dgm:chMax val="0"/>
          <dgm:chPref val="0"/>
        </dgm:presLayoutVars>
      </dgm:prSet>
      <dgm:spPr/>
    </dgm:pt>
    <dgm:pt modelId="{F65C993B-F3DB-4FF6-8F4E-C7F79E5E6A7B}" type="pres">
      <dgm:prSet presAssocID="{9207052B-6BD2-4379-824A-425C39BD5302}" presName="sibTrans" presStyleCnt="0"/>
      <dgm:spPr/>
    </dgm:pt>
    <dgm:pt modelId="{2CA9B649-F83E-4CFA-BEF5-059AF8EE18AB}" type="pres">
      <dgm:prSet presAssocID="{8B80665F-7ED1-4983-AE5C-D0D73CE1EE39}" presName="compNode" presStyleCnt="0"/>
      <dgm:spPr/>
    </dgm:pt>
    <dgm:pt modelId="{581B0367-CA12-4DB4-B6E3-A7D16FA0B6DD}" type="pres">
      <dgm:prSet presAssocID="{8B80665F-7ED1-4983-AE5C-D0D73CE1EE39}" presName="bgRect" presStyleLbl="bgShp" presStyleIdx="1" presStyleCnt="6"/>
      <dgm:spPr/>
    </dgm:pt>
    <dgm:pt modelId="{5A1B7586-9BFE-454B-824A-AB2C9C017F69}" type="pres">
      <dgm:prSet presAssocID="{8B80665F-7ED1-4983-AE5C-D0D73CE1EE3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133FCD2-DC67-4531-8B28-C5B4F16B5F7D}" type="pres">
      <dgm:prSet presAssocID="{8B80665F-7ED1-4983-AE5C-D0D73CE1EE39}" presName="spaceRect" presStyleCnt="0"/>
      <dgm:spPr/>
    </dgm:pt>
    <dgm:pt modelId="{B3C6A5AC-9139-4C24-B376-F9B52ECAF2CF}" type="pres">
      <dgm:prSet presAssocID="{8B80665F-7ED1-4983-AE5C-D0D73CE1EE39}" presName="parTx" presStyleLbl="revTx" presStyleIdx="1" presStyleCnt="6">
        <dgm:presLayoutVars>
          <dgm:chMax val="0"/>
          <dgm:chPref val="0"/>
        </dgm:presLayoutVars>
      </dgm:prSet>
      <dgm:spPr/>
    </dgm:pt>
    <dgm:pt modelId="{3A35EE79-118F-4991-8D22-6F0D6B852647}" type="pres">
      <dgm:prSet presAssocID="{1224895F-FA21-4C98-B48F-3688E5461378}" presName="sibTrans" presStyleCnt="0"/>
      <dgm:spPr/>
    </dgm:pt>
    <dgm:pt modelId="{A315D1F2-94ED-4A3F-B2AD-7D60D9DB0F8A}" type="pres">
      <dgm:prSet presAssocID="{5A0D85C9-0878-490B-9ADE-AFBC1BC30A0D}" presName="compNode" presStyleCnt="0"/>
      <dgm:spPr/>
    </dgm:pt>
    <dgm:pt modelId="{0B0CB7C4-C606-4801-899E-9DD0DFE773E7}" type="pres">
      <dgm:prSet presAssocID="{5A0D85C9-0878-490B-9ADE-AFBC1BC30A0D}" presName="bgRect" presStyleLbl="bgShp" presStyleIdx="2" presStyleCnt="6"/>
      <dgm:spPr/>
    </dgm:pt>
    <dgm:pt modelId="{ECB01A5A-94F0-4795-8C9A-F0AF699EA087}" type="pres">
      <dgm:prSet presAssocID="{5A0D85C9-0878-490B-9ADE-AFBC1BC30A0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A027A8C-2194-47ED-9FE9-7D8DFD5BF07D}" type="pres">
      <dgm:prSet presAssocID="{5A0D85C9-0878-490B-9ADE-AFBC1BC30A0D}" presName="spaceRect" presStyleCnt="0"/>
      <dgm:spPr/>
    </dgm:pt>
    <dgm:pt modelId="{E64E2AB3-A84C-4701-A8C0-E99BFCEDCFD5}" type="pres">
      <dgm:prSet presAssocID="{5A0D85C9-0878-490B-9ADE-AFBC1BC30A0D}" presName="parTx" presStyleLbl="revTx" presStyleIdx="2" presStyleCnt="6">
        <dgm:presLayoutVars>
          <dgm:chMax val="0"/>
          <dgm:chPref val="0"/>
        </dgm:presLayoutVars>
      </dgm:prSet>
      <dgm:spPr/>
    </dgm:pt>
    <dgm:pt modelId="{360FF563-F615-4914-89E9-6C6C32FD1AEB}" type="pres">
      <dgm:prSet presAssocID="{E875BCCB-3304-4BB9-93EA-32E6FB8700B0}" presName="sibTrans" presStyleCnt="0"/>
      <dgm:spPr/>
    </dgm:pt>
    <dgm:pt modelId="{D65751E2-A580-4923-8BE9-D892AA05A73A}" type="pres">
      <dgm:prSet presAssocID="{D734EDD6-1AD2-4522-99CE-579847CB01D2}" presName="compNode" presStyleCnt="0"/>
      <dgm:spPr/>
    </dgm:pt>
    <dgm:pt modelId="{37B370FF-40F5-4D71-84FA-BD8C1BA6C434}" type="pres">
      <dgm:prSet presAssocID="{D734EDD6-1AD2-4522-99CE-579847CB01D2}" presName="bgRect" presStyleLbl="bgShp" presStyleIdx="3" presStyleCnt="6"/>
      <dgm:spPr/>
    </dgm:pt>
    <dgm:pt modelId="{04751324-ED79-46A3-A4BF-8013FEFA7F6B}" type="pres">
      <dgm:prSet presAssocID="{D734EDD6-1AD2-4522-99CE-579847CB01D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4DA38B-1F8F-4289-841F-B4F57FAB5706}" type="pres">
      <dgm:prSet presAssocID="{D734EDD6-1AD2-4522-99CE-579847CB01D2}" presName="spaceRect" presStyleCnt="0"/>
      <dgm:spPr/>
    </dgm:pt>
    <dgm:pt modelId="{FE27F839-10E9-4693-AC3B-452569642C76}" type="pres">
      <dgm:prSet presAssocID="{D734EDD6-1AD2-4522-99CE-579847CB01D2}" presName="parTx" presStyleLbl="revTx" presStyleIdx="3" presStyleCnt="6">
        <dgm:presLayoutVars>
          <dgm:chMax val="0"/>
          <dgm:chPref val="0"/>
        </dgm:presLayoutVars>
      </dgm:prSet>
      <dgm:spPr/>
    </dgm:pt>
    <dgm:pt modelId="{90945F1C-1A56-4A54-BB24-2489123ABBA5}" type="pres">
      <dgm:prSet presAssocID="{072E0104-B21B-4E25-ACBF-DF8863C44A87}" presName="sibTrans" presStyleCnt="0"/>
      <dgm:spPr/>
    </dgm:pt>
    <dgm:pt modelId="{4F8FEAC4-2CF3-4418-9451-5C4D82CDE383}" type="pres">
      <dgm:prSet presAssocID="{036D006E-B37D-4E92-8290-A12DE5FBFFA9}" presName="compNode" presStyleCnt="0"/>
      <dgm:spPr/>
    </dgm:pt>
    <dgm:pt modelId="{D4AA84A2-9CAC-45E5-83AC-BF8C4B8F6266}" type="pres">
      <dgm:prSet presAssocID="{036D006E-B37D-4E92-8290-A12DE5FBFFA9}" presName="bgRect" presStyleLbl="bgShp" presStyleIdx="4" presStyleCnt="6"/>
      <dgm:spPr/>
    </dgm:pt>
    <dgm:pt modelId="{6E2684E1-4E7A-411B-947B-01EB905C746F}" type="pres">
      <dgm:prSet presAssocID="{036D006E-B37D-4E92-8290-A12DE5FBFFA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64D72AA-8BA1-4A2F-86B7-B5FFDEDD1E56}" type="pres">
      <dgm:prSet presAssocID="{036D006E-B37D-4E92-8290-A12DE5FBFFA9}" presName="spaceRect" presStyleCnt="0"/>
      <dgm:spPr/>
    </dgm:pt>
    <dgm:pt modelId="{C77EDE6D-1E94-4BCF-AFD0-50BEFF14CA27}" type="pres">
      <dgm:prSet presAssocID="{036D006E-B37D-4E92-8290-A12DE5FBFFA9}" presName="parTx" presStyleLbl="revTx" presStyleIdx="4" presStyleCnt="6">
        <dgm:presLayoutVars>
          <dgm:chMax val="0"/>
          <dgm:chPref val="0"/>
        </dgm:presLayoutVars>
      </dgm:prSet>
      <dgm:spPr/>
    </dgm:pt>
    <dgm:pt modelId="{E45D9F81-90E3-442C-8742-311F6C890AC1}" type="pres">
      <dgm:prSet presAssocID="{36761B76-3206-427F-B6F0-9805CDEBCB10}" presName="sibTrans" presStyleCnt="0"/>
      <dgm:spPr/>
    </dgm:pt>
    <dgm:pt modelId="{C13CA666-3DC7-4FDD-911B-0A81A792F22D}" type="pres">
      <dgm:prSet presAssocID="{62CEEF21-CB67-4B91-B17F-C2DF41D9F599}" presName="compNode" presStyleCnt="0"/>
      <dgm:spPr/>
    </dgm:pt>
    <dgm:pt modelId="{DDE260CD-E16D-4517-A60E-39C8549E1EC1}" type="pres">
      <dgm:prSet presAssocID="{62CEEF21-CB67-4B91-B17F-C2DF41D9F599}" presName="bgRect" presStyleLbl="bgShp" presStyleIdx="5" presStyleCnt="6"/>
      <dgm:spPr/>
    </dgm:pt>
    <dgm:pt modelId="{8BC3A9CF-F488-4F5E-AE6F-6C0BCBAA7315}" type="pres">
      <dgm:prSet presAssocID="{62CEEF21-CB67-4B91-B17F-C2DF41D9F59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27F0238B-764D-4C23-B6BD-CEE3FBAEA271}" type="pres">
      <dgm:prSet presAssocID="{62CEEF21-CB67-4B91-B17F-C2DF41D9F599}" presName="spaceRect" presStyleCnt="0"/>
      <dgm:spPr/>
    </dgm:pt>
    <dgm:pt modelId="{2F8FE57C-3317-4487-8600-E55303ECB7A8}" type="pres">
      <dgm:prSet presAssocID="{62CEEF21-CB67-4B91-B17F-C2DF41D9F59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729A40C-B593-4BDC-8E08-D0EA858B1AC6}" srcId="{2923FFD0-94C7-4A0E-B4D6-C2CD0D1557B9}" destId="{D734EDD6-1AD2-4522-99CE-579847CB01D2}" srcOrd="3" destOrd="0" parTransId="{2D8A1344-E9FB-4599-BF13-EE875DB59B28}" sibTransId="{072E0104-B21B-4E25-ACBF-DF8863C44A87}"/>
    <dgm:cxn modelId="{F4B1641D-FC24-4BE7-985D-9A59EF836544}" srcId="{2923FFD0-94C7-4A0E-B4D6-C2CD0D1557B9}" destId="{6295762D-F87D-4C80-BFC6-96EADF8F58ED}" srcOrd="0" destOrd="0" parTransId="{452A7543-94D1-40FF-86C2-AADC8746AE09}" sibTransId="{9207052B-6BD2-4379-824A-425C39BD5302}"/>
    <dgm:cxn modelId="{534C5D20-A072-404A-8566-9D8D0106F243}" type="presOf" srcId="{62CEEF21-CB67-4B91-B17F-C2DF41D9F599}" destId="{2F8FE57C-3317-4487-8600-E55303ECB7A8}" srcOrd="0" destOrd="0" presId="urn:microsoft.com/office/officeart/2018/2/layout/IconVerticalSolidList"/>
    <dgm:cxn modelId="{6FC08C2F-B6D3-4601-BEAA-B7711DCE1A85}" srcId="{2923FFD0-94C7-4A0E-B4D6-C2CD0D1557B9}" destId="{036D006E-B37D-4E92-8290-A12DE5FBFFA9}" srcOrd="4" destOrd="0" parTransId="{364390C4-C97A-463F-ACBA-E65EA3A1DE9F}" sibTransId="{36761B76-3206-427F-B6F0-9805CDEBCB10}"/>
    <dgm:cxn modelId="{EE2F0643-2AE7-4D86-AFEF-77258CEAEEEF}" type="presOf" srcId="{036D006E-B37D-4E92-8290-A12DE5FBFFA9}" destId="{C77EDE6D-1E94-4BCF-AFD0-50BEFF14CA27}" srcOrd="0" destOrd="0" presId="urn:microsoft.com/office/officeart/2018/2/layout/IconVerticalSolidList"/>
    <dgm:cxn modelId="{BB446263-2F03-46DE-8AFB-89BE57207AD6}" type="presOf" srcId="{2923FFD0-94C7-4A0E-B4D6-C2CD0D1557B9}" destId="{FB6BAA0F-D7D6-443F-8C70-A1FF42B0AB15}" srcOrd="0" destOrd="0" presId="urn:microsoft.com/office/officeart/2018/2/layout/IconVerticalSolidList"/>
    <dgm:cxn modelId="{2074A944-5CA8-485C-A673-0493F109A7B6}" srcId="{2923FFD0-94C7-4A0E-B4D6-C2CD0D1557B9}" destId="{5A0D85C9-0878-490B-9ADE-AFBC1BC30A0D}" srcOrd="2" destOrd="0" parTransId="{0C0F58C2-453E-425A-BE68-360FFB893F6C}" sibTransId="{E875BCCB-3304-4BB9-93EA-32E6FB8700B0}"/>
    <dgm:cxn modelId="{E6C1B653-BA8F-4B02-9312-BB97408DAA09}" srcId="{2923FFD0-94C7-4A0E-B4D6-C2CD0D1557B9}" destId="{8B80665F-7ED1-4983-AE5C-D0D73CE1EE39}" srcOrd="1" destOrd="0" parTransId="{8920F810-1690-4361-A8F9-94ADD30623DA}" sibTransId="{1224895F-FA21-4C98-B48F-3688E5461378}"/>
    <dgm:cxn modelId="{B8F3B583-AC32-467E-99C9-632841F22C03}" type="presOf" srcId="{5A0D85C9-0878-490B-9ADE-AFBC1BC30A0D}" destId="{E64E2AB3-A84C-4701-A8C0-E99BFCEDCFD5}" srcOrd="0" destOrd="0" presId="urn:microsoft.com/office/officeart/2018/2/layout/IconVerticalSolidList"/>
    <dgm:cxn modelId="{1C10A09E-3F62-43EE-A621-D6A7FE9B1943}" srcId="{2923FFD0-94C7-4A0E-B4D6-C2CD0D1557B9}" destId="{62CEEF21-CB67-4B91-B17F-C2DF41D9F599}" srcOrd="5" destOrd="0" parTransId="{B1EB3518-211D-4EC7-98BC-106437860632}" sibTransId="{E16AA8F5-A874-454E-819C-B5B58D12FB1C}"/>
    <dgm:cxn modelId="{D2341AB7-B152-4CA0-B0B5-B241F736CE5E}" type="presOf" srcId="{D734EDD6-1AD2-4522-99CE-579847CB01D2}" destId="{FE27F839-10E9-4693-AC3B-452569642C76}" srcOrd="0" destOrd="0" presId="urn:microsoft.com/office/officeart/2018/2/layout/IconVerticalSolidList"/>
    <dgm:cxn modelId="{50F9F8E4-2E7E-44F2-A5EC-9712E47C0F5C}" type="presOf" srcId="{8B80665F-7ED1-4983-AE5C-D0D73CE1EE39}" destId="{B3C6A5AC-9139-4C24-B376-F9B52ECAF2CF}" srcOrd="0" destOrd="0" presId="urn:microsoft.com/office/officeart/2018/2/layout/IconVerticalSolidList"/>
    <dgm:cxn modelId="{83F7CDFB-8010-41FE-B2FB-6C7F62222FEB}" type="presOf" srcId="{6295762D-F87D-4C80-BFC6-96EADF8F58ED}" destId="{D4027EEF-394D-4F2E-BE43-483D8145B13D}" srcOrd="0" destOrd="0" presId="urn:microsoft.com/office/officeart/2018/2/layout/IconVerticalSolidList"/>
    <dgm:cxn modelId="{BD7790C9-53D2-4911-A324-02D110ECBD78}" type="presParOf" srcId="{FB6BAA0F-D7D6-443F-8C70-A1FF42B0AB15}" destId="{B4CB8298-FBFA-4D3C-BB13-31701B6902FE}" srcOrd="0" destOrd="0" presId="urn:microsoft.com/office/officeart/2018/2/layout/IconVerticalSolidList"/>
    <dgm:cxn modelId="{2B8FE2FC-0112-4D32-918C-FA63343C737B}" type="presParOf" srcId="{B4CB8298-FBFA-4D3C-BB13-31701B6902FE}" destId="{522F2534-BF5E-4813-8DEC-5F40BC3B9CD3}" srcOrd="0" destOrd="0" presId="urn:microsoft.com/office/officeart/2018/2/layout/IconVerticalSolidList"/>
    <dgm:cxn modelId="{43BF7556-67FA-4E15-B2FE-01E1144C3687}" type="presParOf" srcId="{B4CB8298-FBFA-4D3C-BB13-31701B6902FE}" destId="{3C515ED1-7214-43ED-858D-B574421D521E}" srcOrd="1" destOrd="0" presId="urn:microsoft.com/office/officeart/2018/2/layout/IconVerticalSolidList"/>
    <dgm:cxn modelId="{A51F21A3-D4BD-42BB-8A2C-1C689CBF656D}" type="presParOf" srcId="{B4CB8298-FBFA-4D3C-BB13-31701B6902FE}" destId="{2FF85BCC-400C-4F83-BF69-83006AB60FD9}" srcOrd="2" destOrd="0" presId="urn:microsoft.com/office/officeart/2018/2/layout/IconVerticalSolidList"/>
    <dgm:cxn modelId="{118852E3-838D-493F-9B9E-3D824ACF3C9B}" type="presParOf" srcId="{B4CB8298-FBFA-4D3C-BB13-31701B6902FE}" destId="{D4027EEF-394D-4F2E-BE43-483D8145B13D}" srcOrd="3" destOrd="0" presId="urn:microsoft.com/office/officeart/2018/2/layout/IconVerticalSolidList"/>
    <dgm:cxn modelId="{A0DEBA09-D624-4676-8616-CFC80B5C4267}" type="presParOf" srcId="{FB6BAA0F-D7D6-443F-8C70-A1FF42B0AB15}" destId="{F65C993B-F3DB-4FF6-8F4E-C7F79E5E6A7B}" srcOrd="1" destOrd="0" presId="urn:microsoft.com/office/officeart/2018/2/layout/IconVerticalSolidList"/>
    <dgm:cxn modelId="{50732792-CC08-47D3-9F6A-FBF6996988E3}" type="presParOf" srcId="{FB6BAA0F-D7D6-443F-8C70-A1FF42B0AB15}" destId="{2CA9B649-F83E-4CFA-BEF5-059AF8EE18AB}" srcOrd="2" destOrd="0" presId="urn:microsoft.com/office/officeart/2018/2/layout/IconVerticalSolidList"/>
    <dgm:cxn modelId="{E0522870-E25C-4E5D-9D59-4DD657EB4F22}" type="presParOf" srcId="{2CA9B649-F83E-4CFA-BEF5-059AF8EE18AB}" destId="{581B0367-CA12-4DB4-B6E3-A7D16FA0B6DD}" srcOrd="0" destOrd="0" presId="urn:microsoft.com/office/officeart/2018/2/layout/IconVerticalSolidList"/>
    <dgm:cxn modelId="{89230300-F109-4785-97C2-041B0D6B188A}" type="presParOf" srcId="{2CA9B649-F83E-4CFA-BEF5-059AF8EE18AB}" destId="{5A1B7586-9BFE-454B-824A-AB2C9C017F69}" srcOrd="1" destOrd="0" presId="urn:microsoft.com/office/officeart/2018/2/layout/IconVerticalSolidList"/>
    <dgm:cxn modelId="{3E3B1438-4333-4057-A854-3876AC42C665}" type="presParOf" srcId="{2CA9B649-F83E-4CFA-BEF5-059AF8EE18AB}" destId="{5133FCD2-DC67-4531-8B28-C5B4F16B5F7D}" srcOrd="2" destOrd="0" presId="urn:microsoft.com/office/officeart/2018/2/layout/IconVerticalSolidList"/>
    <dgm:cxn modelId="{FEDDDA0D-8081-46EA-BAC1-FE343B5890F3}" type="presParOf" srcId="{2CA9B649-F83E-4CFA-BEF5-059AF8EE18AB}" destId="{B3C6A5AC-9139-4C24-B376-F9B52ECAF2CF}" srcOrd="3" destOrd="0" presId="urn:microsoft.com/office/officeart/2018/2/layout/IconVerticalSolidList"/>
    <dgm:cxn modelId="{53371B76-E8FF-4F4F-8342-4383E89D6FCE}" type="presParOf" srcId="{FB6BAA0F-D7D6-443F-8C70-A1FF42B0AB15}" destId="{3A35EE79-118F-4991-8D22-6F0D6B852647}" srcOrd="3" destOrd="0" presId="urn:microsoft.com/office/officeart/2018/2/layout/IconVerticalSolidList"/>
    <dgm:cxn modelId="{F1D96EFF-464F-42D8-A8F8-1AEDC85C9D92}" type="presParOf" srcId="{FB6BAA0F-D7D6-443F-8C70-A1FF42B0AB15}" destId="{A315D1F2-94ED-4A3F-B2AD-7D60D9DB0F8A}" srcOrd="4" destOrd="0" presId="urn:microsoft.com/office/officeart/2018/2/layout/IconVerticalSolidList"/>
    <dgm:cxn modelId="{F8B3E2A9-8344-40FB-929F-06A9BD196E7E}" type="presParOf" srcId="{A315D1F2-94ED-4A3F-B2AD-7D60D9DB0F8A}" destId="{0B0CB7C4-C606-4801-899E-9DD0DFE773E7}" srcOrd="0" destOrd="0" presId="urn:microsoft.com/office/officeart/2018/2/layout/IconVerticalSolidList"/>
    <dgm:cxn modelId="{04413E24-6993-48C2-AC6E-1E9103F3B5F6}" type="presParOf" srcId="{A315D1F2-94ED-4A3F-B2AD-7D60D9DB0F8A}" destId="{ECB01A5A-94F0-4795-8C9A-F0AF699EA087}" srcOrd="1" destOrd="0" presId="urn:microsoft.com/office/officeart/2018/2/layout/IconVerticalSolidList"/>
    <dgm:cxn modelId="{CD3D9BDA-FDA3-4BA4-ABE6-1387B0C9A31A}" type="presParOf" srcId="{A315D1F2-94ED-4A3F-B2AD-7D60D9DB0F8A}" destId="{EA027A8C-2194-47ED-9FE9-7D8DFD5BF07D}" srcOrd="2" destOrd="0" presId="urn:microsoft.com/office/officeart/2018/2/layout/IconVerticalSolidList"/>
    <dgm:cxn modelId="{5021F341-4D10-4A24-AEBF-7242C0FC67AC}" type="presParOf" srcId="{A315D1F2-94ED-4A3F-B2AD-7D60D9DB0F8A}" destId="{E64E2AB3-A84C-4701-A8C0-E99BFCEDCFD5}" srcOrd="3" destOrd="0" presId="urn:microsoft.com/office/officeart/2018/2/layout/IconVerticalSolidList"/>
    <dgm:cxn modelId="{8D465E9F-4803-4E72-8010-BA56E15EF8E7}" type="presParOf" srcId="{FB6BAA0F-D7D6-443F-8C70-A1FF42B0AB15}" destId="{360FF563-F615-4914-89E9-6C6C32FD1AEB}" srcOrd="5" destOrd="0" presId="urn:microsoft.com/office/officeart/2018/2/layout/IconVerticalSolidList"/>
    <dgm:cxn modelId="{F7D3F3DD-E6C2-430F-A69A-75A11DA32179}" type="presParOf" srcId="{FB6BAA0F-D7D6-443F-8C70-A1FF42B0AB15}" destId="{D65751E2-A580-4923-8BE9-D892AA05A73A}" srcOrd="6" destOrd="0" presId="urn:microsoft.com/office/officeart/2018/2/layout/IconVerticalSolidList"/>
    <dgm:cxn modelId="{8093D50E-EE8E-483A-8C77-011036A4A55B}" type="presParOf" srcId="{D65751E2-A580-4923-8BE9-D892AA05A73A}" destId="{37B370FF-40F5-4D71-84FA-BD8C1BA6C434}" srcOrd="0" destOrd="0" presId="urn:microsoft.com/office/officeart/2018/2/layout/IconVerticalSolidList"/>
    <dgm:cxn modelId="{3AA369D3-2710-46B8-9C19-CE21C4CD3735}" type="presParOf" srcId="{D65751E2-A580-4923-8BE9-D892AA05A73A}" destId="{04751324-ED79-46A3-A4BF-8013FEFA7F6B}" srcOrd="1" destOrd="0" presId="urn:microsoft.com/office/officeart/2018/2/layout/IconVerticalSolidList"/>
    <dgm:cxn modelId="{136E2362-1B42-4CDC-8FF0-D2B040A98E71}" type="presParOf" srcId="{D65751E2-A580-4923-8BE9-D892AA05A73A}" destId="{FE4DA38B-1F8F-4289-841F-B4F57FAB5706}" srcOrd="2" destOrd="0" presId="urn:microsoft.com/office/officeart/2018/2/layout/IconVerticalSolidList"/>
    <dgm:cxn modelId="{1F38DA90-BDC5-46C3-9989-9196BA55C0AF}" type="presParOf" srcId="{D65751E2-A580-4923-8BE9-D892AA05A73A}" destId="{FE27F839-10E9-4693-AC3B-452569642C76}" srcOrd="3" destOrd="0" presId="urn:microsoft.com/office/officeart/2018/2/layout/IconVerticalSolidList"/>
    <dgm:cxn modelId="{6BAB1280-3F15-46E2-BEA6-2CDDCB99CD19}" type="presParOf" srcId="{FB6BAA0F-D7D6-443F-8C70-A1FF42B0AB15}" destId="{90945F1C-1A56-4A54-BB24-2489123ABBA5}" srcOrd="7" destOrd="0" presId="urn:microsoft.com/office/officeart/2018/2/layout/IconVerticalSolidList"/>
    <dgm:cxn modelId="{5FB2FB48-493A-47DC-8E7B-D68CB8954C90}" type="presParOf" srcId="{FB6BAA0F-D7D6-443F-8C70-A1FF42B0AB15}" destId="{4F8FEAC4-2CF3-4418-9451-5C4D82CDE383}" srcOrd="8" destOrd="0" presId="urn:microsoft.com/office/officeart/2018/2/layout/IconVerticalSolidList"/>
    <dgm:cxn modelId="{A01748D2-8E93-489E-9CD8-EB91CCD97CDF}" type="presParOf" srcId="{4F8FEAC4-2CF3-4418-9451-5C4D82CDE383}" destId="{D4AA84A2-9CAC-45E5-83AC-BF8C4B8F6266}" srcOrd="0" destOrd="0" presId="urn:microsoft.com/office/officeart/2018/2/layout/IconVerticalSolidList"/>
    <dgm:cxn modelId="{57761B2F-BF6E-4395-BD0D-34B1A91926C3}" type="presParOf" srcId="{4F8FEAC4-2CF3-4418-9451-5C4D82CDE383}" destId="{6E2684E1-4E7A-411B-947B-01EB905C746F}" srcOrd="1" destOrd="0" presId="urn:microsoft.com/office/officeart/2018/2/layout/IconVerticalSolidList"/>
    <dgm:cxn modelId="{2C9C5AA8-5B23-4F91-B550-98602CBF3DC3}" type="presParOf" srcId="{4F8FEAC4-2CF3-4418-9451-5C4D82CDE383}" destId="{164D72AA-8BA1-4A2F-86B7-B5FFDEDD1E56}" srcOrd="2" destOrd="0" presId="urn:microsoft.com/office/officeart/2018/2/layout/IconVerticalSolidList"/>
    <dgm:cxn modelId="{840DD388-B6F7-4589-9E0C-DCAC7CEE39E7}" type="presParOf" srcId="{4F8FEAC4-2CF3-4418-9451-5C4D82CDE383}" destId="{C77EDE6D-1E94-4BCF-AFD0-50BEFF14CA27}" srcOrd="3" destOrd="0" presId="urn:microsoft.com/office/officeart/2018/2/layout/IconVerticalSolidList"/>
    <dgm:cxn modelId="{90024271-1FA0-43D5-8EE0-ACEC6118CBEB}" type="presParOf" srcId="{FB6BAA0F-D7D6-443F-8C70-A1FF42B0AB15}" destId="{E45D9F81-90E3-442C-8742-311F6C890AC1}" srcOrd="9" destOrd="0" presId="urn:microsoft.com/office/officeart/2018/2/layout/IconVerticalSolidList"/>
    <dgm:cxn modelId="{5DCC7E2B-0BE0-4336-92FD-098A247B3BA3}" type="presParOf" srcId="{FB6BAA0F-D7D6-443F-8C70-A1FF42B0AB15}" destId="{C13CA666-3DC7-4FDD-911B-0A81A792F22D}" srcOrd="10" destOrd="0" presId="urn:microsoft.com/office/officeart/2018/2/layout/IconVerticalSolidList"/>
    <dgm:cxn modelId="{EFEE8F52-AB68-411A-B81A-D07CA1241054}" type="presParOf" srcId="{C13CA666-3DC7-4FDD-911B-0A81A792F22D}" destId="{DDE260CD-E16D-4517-A60E-39C8549E1EC1}" srcOrd="0" destOrd="0" presId="urn:microsoft.com/office/officeart/2018/2/layout/IconVerticalSolidList"/>
    <dgm:cxn modelId="{BE427CD1-C2C7-44F8-8952-AFF7C494641A}" type="presParOf" srcId="{C13CA666-3DC7-4FDD-911B-0A81A792F22D}" destId="{8BC3A9CF-F488-4F5E-AE6F-6C0BCBAA7315}" srcOrd="1" destOrd="0" presId="urn:microsoft.com/office/officeart/2018/2/layout/IconVerticalSolidList"/>
    <dgm:cxn modelId="{AED2EFA4-D421-4272-A033-1D71BF3E8769}" type="presParOf" srcId="{C13CA666-3DC7-4FDD-911B-0A81A792F22D}" destId="{27F0238B-764D-4C23-B6BD-CEE3FBAEA271}" srcOrd="2" destOrd="0" presId="urn:microsoft.com/office/officeart/2018/2/layout/IconVerticalSolidList"/>
    <dgm:cxn modelId="{C5CC0FC8-FE97-44E4-8812-DE852692A9F5}" type="presParOf" srcId="{C13CA666-3DC7-4FDD-911B-0A81A792F22D}" destId="{2F8FE57C-3317-4487-8600-E55303ECB7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F2534-BF5E-4813-8DEC-5F40BC3B9CD3}">
      <dsp:nvSpPr>
        <dsp:cNvPr id="0" name=""/>
        <dsp:cNvSpPr/>
      </dsp:nvSpPr>
      <dsp:spPr>
        <a:xfrm>
          <a:off x="0" y="1863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15ED1-7214-43ED-858D-B574421D521E}">
      <dsp:nvSpPr>
        <dsp:cNvPr id="0" name=""/>
        <dsp:cNvSpPr/>
      </dsp:nvSpPr>
      <dsp:spPr>
        <a:xfrm>
          <a:off x="240152" y="180489"/>
          <a:ext cx="436641" cy="4366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27EEF-394D-4F2E-BE43-483D8145B13D}">
      <dsp:nvSpPr>
        <dsp:cNvPr id="0" name=""/>
        <dsp:cNvSpPr/>
      </dsp:nvSpPr>
      <dsp:spPr>
        <a:xfrm>
          <a:off x="916946" y="1863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Executive Summary</a:t>
          </a:r>
          <a:endParaRPr lang="en-US" sz="1900" kern="1200"/>
        </a:p>
      </dsp:txBody>
      <dsp:txXfrm>
        <a:off x="916946" y="1863"/>
        <a:ext cx="5491791" cy="793892"/>
      </dsp:txXfrm>
    </dsp:sp>
    <dsp:sp modelId="{581B0367-CA12-4DB4-B6E3-A7D16FA0B6DD}">
      <dsp:nvSpPr>
        <dsp:cNvPr id="0" name=""/>
        <dsp:cNvSpPr/>
      </dsp:nvSpPr>
      <dsp:spPr>
        <a:xfrm>
          <a:off x="0" y="994229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B7586-9BFE-454B-824A-AB2C9C017F69}">
      <dsp:nvSpPr>
        <dsp:cNvPr id="0" name=""/>
        <dsp:cNvSpPr/>
      </dsp:nvSpPr>
      <dsp:spPr>
        <a:xfrm>
          <a:off x="240152" y="1172855"/>
          <a:ext cx="436641" cy="436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6A5AC-9139-4C24-B376-F9B52ECAF2CF}">
      <dsp:nvSpPr>
        <dsp:cNvPr id="0" name=""/>
        <dsp:cNvSpPr/>
      </dsp:nvSpPr>
      <dsp:spPr>
        <a:xfrm>
          <a:off x="916946" y="994229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Introduction</a:t>
          </a:r>
          <a:endParaRPr lang="en-US" sz="1900" kern="1200"/>
        </a:p>
      </dsp:txBody>
      <dsp:txXfrm>
        <a:off x="916946" y="994229"/>
        <a:ext cx="5491791" cy="793892"/>
      </dsp:txXfrm>
    </dsp:sp>
    <dsp:sp modelId="{0B0CB7C4-C606-4801-899E-9DD0DFE773E7}">
      <dsp:nvSpPr>
        <dsp:cNvPr id="0" name=""/>
        <dsp:cNvSpPr/>
      </dsp:nvSpPr>
      <dsp:spPr>
        <a:xfrm>
          <a:off x="0" y="1986595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01A5A-94F0-4795-8C9A-F0AF699EA087}">
      <dsp:nvSpPr>
        <dsp:cNvPr id="0" name=""/>
        <dsp:cNvSpPr/>
      </dsp:nvSpPr>
      <dsp:spPr>
        <a:xfrm>
          <a:off x="240152" y="2165221"/>
          <a:ext cx="436641" cy="436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E2AB3-A84C-4701-A8C0-E99BFCEDCFD5}">
      <dsp:nvSpPr>
        <dsp:cNvPr id="0" name=""/>
        <dsp:cNvSpPr/>
      </dsp:nvSpPr>
      <dsp:spPr>
        <a:xfrm>
          <a:off x="916946" y="1986595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Methodology</a:t>
          </a:r>
          <a:endParaRPr lang="en-US" sz="1900" kern="1200"/>
        </a:p>
      </dsp:txBody>
      <dsp:txXfrm>
        <a:off x="916946" y="1986595"/>
        <a:ext cx="5491791" cy="793892"/>
      </dsp:txXfrm>
    </dsp:sp>
    <dsp:sp modelId="{37B370FF-40F5-4D71-84FA-BD8C1BA6C434}">
      <dsp:nvSpPr>
        <dsp:cNvPr id="0" name=""/>
        <dsp:cNvSpPr/>
      </dsp:nvSpPr>
      <dsp:spPr>
        <a:xfrm>
          <a:off x="0" y="2978961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51324-ED79-46A3-A4BF-8013FEFA7F6B}">
      <dsp:nvSpPr>
        <dsp:cNvPr id="0" name=""/>
        <dsp:cNvSpPr/>
      </dsp:nvSpPr>
      <dsp:spPr>
        <a:xfrm>
          <a:off x="240152" y="3157587"/>
          <a:ext cx="436641" cy="436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7F839-10E9-4693-AC3B-452569642C76}">
      <dsp:nvSpPr>
        <dsp:cNvPr id="0" name=""/>
        <dsp:cNvSpPr/>
      </dsp:nvSpPr>
      <dsp:spPr>
        <a:xfrm>
          <a:off x="916946" y="2978961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Results</a:t>
          </a:r>
          <a:endParaRPr lang="en-US" sz="1900" kern="1200"/>
        </a:p>
      </dsp:txBody>
      <dsp:txXfrm>
        <a:off x="916946" y="2978961"/>
        <a:ext cx="5491791" cy="793892"/>
      </dsp:txXfrm>
    </dsp:sp>
    <dsp:sp modelId="{D4AA84A2-9CAC-45E5-83AC-BF8C4B8F6266}">
      <dsp:nvSpPr>
        <dsp:cNvPr id="0" name=""/>
        <dsp:cNvSpPr/>
      </dsp:nvSpPr>
      <dsp:spPr>
        <a:xfrm>
          <a:off x="0" y="3971327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684E1-4E7A-411B-947B-01EB905C746F}">
      <dsp:nvSpPr>
        <dsp:cNvPr id="0" name=""/>
        <dsp:cNvSpPr/>
      </dsp:nvSpPr>
      <dsp:spPr>
        <a:xfrm>
          <a:off x="240152" y="4149953"/>
          <a:ext cx="436641" cy="4366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EDE6D-1E94-4BCF-AFD0-50BEFF14CA27}">
      <dsp:nvSpPr>
        <dsp:cNvPr id="0" name=""/>
        <dsp:cNvSpPr/>
      </dsp:nvSpPr>
      <dsp:spPr>
        <a:xfrm>
          <a:off x="916946" y="3971327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Conclusion</a:t>
          </a:r>
          <a:endParaRPr lang="en-US" sz="1900" kern="1200"/>
        </a:p>
      </dsp:txBody>
      <dsp:txXfrm>
        <a:off x="916946" y="3971327"/>
        <a:ext cx="5491791" cy="793892"/>
      </dsp:txXfrm>
    </dsp:sp>
    <dsp:sp modelId="{DDE260CD-E16D-4517-A60E-39C8549E1EC1}">
      <dsp:nvSpPr>
        <dsp:cNvPr id="0" name=""/>
        <dsp:cNvSpPr/>
      </dsp:nvSpPr>
      <dsp:spPr>
        <a:xfrm>
          <a:off x="0" y="4963693"/>
          <a:ext cx="6408738" cy="7938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3A9CF-F488-4F5E-AE6F-6C0BCBAA7315}">
      <dsp:nvSpPr>
        <dsp:cNvPr id="0" name=""/>
        <dsp:cNvSpPr/>
      </dsp:nvSpPr>
      <dsp:spPr>
        <a:xfrm>
          <a:off x="240152" y="5142319"/>
          <a:ext cx="436641" cy="4366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FE57C-3317-4487-8600-E55303ECB7A8}">
      <dsp:nvSpPr>
        <dsp:cNvPr id="0" name=""/>
        <dsp:cNvSpPr/>
      </dsp:nvSpPr>
      <dsp:spPr>
        <a:xfrm>
          <a:off x="916946" y="4963693"/>
          <a:ext cx="5491791" cy="793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0" tIns="84020" rIns="84020" bIns="840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Appendix</a:t>
          </a:r>
          <a:endParaRPr lang="en-US" sz="1900" kern="1200"/>
        </a:p>
      </dsp:txBody>
      <dsp:txXfrm>
        <a:off x="916946" y="4963693"/>
        <a:ext cx="5491791" cy="793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0453-478C-44AB-A5C7-175F3A7D8C57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06041-6581-47AB-96E6-CAA88313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7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06041-6581-47AB-96E6-CAA88313E9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06041-6581-47AB-96E6-CAA88313E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06041-6581-47AB-96E6-CAA88313E9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5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06041-6581-47AB-96E6-CAA88313E9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2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0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4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9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5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27-Jul-24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27-Jul-24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9473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0" r:id="rId6"/>
    <p:sldLayoutId id="2147483806" r:id="rId7"/>
    <p:sldLayoutId id="2147483807" r:id="rId8"/>
    <p:sldLayoutId id="2147483808" r:id="rId9"/>
    <p:sldLayoutId id="2147483809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3082CE-6127-0254-D6D5-BD9657D3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2EF3B-E036-E1B7-09B5-272B6813B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SPACE</a:t>
            </a:r>
          </a:p>
          <a:p>
            <a:r>
              <a:rPr lang="en-US" sz="5400" dirty="0"/>
              <a:t>RACE</a:t>
            </a:r>
          </a:p>
          <a:p>
            <a:r>
              <a:rPr lang="en-US" sz="5400" dirty="0"/>
              <a:t>WITH</a:t>
            </a:r>
          </a:p>
          <a:p>
            <a:r>
              <a:rPr lang="en-US" sz="5400" dirty="0"/>
              <a:t>DATA</a:t>
            </a:r>
          </a:p>
          <a:p>
            <a:r>
              <a:rPr lang="en-US" sz="5400" dirty="0"/>
              <a:t>SCIENCE</a:t>
            </a:r>
          </a:p>
          <a:p>
            <a:endParaRPr lang="en-US" sz="5400" dirty="0"/>
          </a:p>
        </p:txBody>
      </p:sp>
      <p:pic>
        <p:nvPicPr>
          <p:cNvPr id="7" name="Picture 6" descr="A rocket launching with smoke and clouds of smoke&#10;&#10;Description automatically generated">
            <a:extLst>
              <a:ext uri="{FF2B5EF4-FFF2-40B4-BE49-F238E27FC236}">
                <a16:creationId xmlns:a16="http://schemas.microsoft.com/office/drawing/2014/main" id="{73F17485-F2EC-9F45-5104-B639CA13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39999"/>
            <a:ext cx="7345362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06-5077-EC6B-BC67-73F8CECDEF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9750"/>
            <a:ext cx="11101388" cy="1300163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E21D87-7686-286A-AD2C-D124920837D2}"/>
              </a:ext>
            </a:extLst>
          </p:cNvPr>
          <p:cNvSpPr/>
          <p:nvPr/>
        </p:nvSpPr>
        <p:spPr>
          <a:xfrm>
            <a:off x="883227" y="2296391"/>
            <a:ext cx="2400300" cy="1141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null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F2C97-E7AE-0C3E-99EF-FA634B6F3855}"/>
              </a:ext>
            </a:extLst>
          </p:cNvPr>
          <p:cNvSpPr/>
          <p:nvPr/>
        </p:nvSpPr>
        <p:spPr>
          <a:xfrm>
            <a:off x="4416134" y="2296391"/>
            <a:ext cx="1787237" cy="1141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of launches on each 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5CF29-34FD-BF68-8B32-93C800D28C40}"/>
              </a:ext>
            </a:extLst>
          </p:cNvPr>
          <p:cNvSpPr/>
          <p:nvPr/>
        </p:nvSpPr>
        <p:spPr>
          <a:xfrm>
            <a:off x="7699663" y="2287300"/>
            <a:ext cx="1704109" cy="1141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each orbit.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C15C9A-3B4A-B8BD-50C2-6CE0A274EF7D}"/>
              </a:ext>
            </a:extLst>
          </p:cNvPr>
          <p:cNvSpPr/>
          <p:nvPr/>
        </p:nvSpPr>
        <p:spPr>
          <a:xfrm>
            <a:off x="883227" y="4707082"/>
            <a:ext cx="2400300" cy="1537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per orbit type.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99F24-BBEB-CF65-E530-7DD77722625F}"/>
              </a:ext>
            </a:extLst>
          </p:cNvPr>
          <p:cNvSpPr/>
          <p:nvPr/>
        </p:nvSpPr>
        <p:spPr>
          <a:xfrm>
            <a:off x="4416134" y="4707082"/>
            <a:ext cx="1787237" cy="1537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778E7-21C3-0310-B891-0E0F54E3D747}"/>
              </a:ext>
            </a:extLst>
          </p:cNvPr>
          <p:cNvSpPr/>
          <p:nvPr/>
        </p:nvSpPr>
        <p:spPr>
          <a:xfrm>
            <a:off x="7782790" y="4707082"/>
            <a:ext cx="1704109" cy="1537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 null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55A88-7DF0-0A98-C092-FFBB308B64A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283527" y="2867241"/>
            <a:ext cx="1132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01A2C6-99AC-FBBC-CE01-DDD4EB4D5BB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203371" y="2858150"/>
            <a:ext cx="1496292" cy="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B73F74-4D20-6B03-74DC-BFE877F02BB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283527" y="5476009"/>
            <a:ext cx="1132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7888B5-1A41-40AD-9C22-BFE8EBFAED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203371" y="5476009"/>
            <a:ext cx="1579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E17534-9623-D68F-BB58-C82BE4612412}"/>
              </a:ext>
            </a:extLst>
          </p:cNvPr>
          <p:cNvCxnSpPr>
            <a:stCxn id="6" idx="3"/>
          </p:cNvCxnSpPr>
          <p:nvPr/>
        </p:nvCxnSpPr>
        <p:spPr>
          <a:xfrm>
            <a:off x="9403772" y="2858150"/>
            <a:ext cx="394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E729FD-E14F-ABC1-DB36-B0BA86828F91}"/>
              </a:ext>
            </a:extLst>
          </p:cNvPr>
          <p:cNvCxnSpPr/>
          <p:nvPr/>
        </p:nvCxnSpPr>
        <p:spPr>
          <a:xfrm>
            <a:off x="9798627" y="2858150"/>
            <a:ext cx="0" cy="119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54CF9E-B510-C7C8-2DCE-E84B316562DA}"/>
              </a:ext>
            </a:extLst>
          </p:cNvPr>
          <p:cNvCxnSpPr/>
          <p:nvPr/>
        </p:nvCxnSpPr>
        <p:spPr>
          <a:xfrm flipH="1">
            <a:off x="457200" y="4052455"/>
            <a:ext cx="93414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A3CA49-06B9-77B6-77A7-2A7D3BFFBF4D}"/>
              </a:ext>
            </a:extLst>
          </p:cNvPr>
          <p:cNvCxnSpPr/>
          <p:nvPr/>
        </p:nvCxnSpPr>
        <p:spPr>
          <a:xfrm>
            <a:off x="457200" y="4052455"/>
            <a:ext cx="0" cy="1423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3B18D1-17E6-3E5C-053D-34CF16E6DFCC}"/>
              </a:ext>
            </a:extLst>
          </p:cNvPr>
          <p:cNvCxnSpPr>
            <a:endCxn id="7" idx="1"/>
          </p:cNvCxnSpPr>
          <p:nvPr/>
        </p:nvCxnSpPr>
        <p:spPr>
          <a:xfrm>
            <a:off x="457200" y="5476009"/>
            <a:ext cx="426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22A0435-19A4-AAB2-B333-E4EB2F889694}"/>
              </a:ext>
            </a:extLst>
          </p:cNvPr>
          <p:cNvSpPr/>
          <p:nvPr/>
        </p:nvSpPr>
        <p:spPr>
          <a:xfrm>
            <a:off x="3678383" y="1652156"/>
            <a:ext cx="2888672" cy="297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EDA  Analysis</a:t>
            </a:r>
          </a:p>
        </p:txBody>
      </p:sp>
    </p:spTree>
    <p:extLst>
      <p:ext uri="{BB962C8B-B14F-4D97-AF65-F5344CB8AC3E}">
        <p14:creationId xmlns:p14="http://schemas.microsoft.com/office/powerpoint/2010/main" val="94806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3DFD-B08B-CAA1-AE6A-1D7DC767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9" y="112857"/>
            <a:ext cx="11090275" cy="531379"/>
          </a:xfrm>
        </p:spPr>
        <p:txBody>
          <a:bodyPr>
            <a:normAutofit/>
          </a:bodyPr>
          <a:lstStyle/>
          <a:p>
            <a:r>
              <a:rPr lang="en-US" sz="2400" dirty="0"/>
              <a:t>Falcon 9 launch Wiki page from URL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8B1C5-5036-E5CE-9C11-12146426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09"/>
            <a:ext cx="12192000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33CB-5F0E-82DA-7DBE-8455392E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6" y="195985"/>
            <a:ext cx="11090275" cy="51059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Extract column/variable names from the HTML table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9BBA8-8602-0CD0-FBC0-6AF18113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72"/>
            <a:ext cx="12192000" cy="60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8FFC-A114-A2E4-262C-D56C4731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0" y="93518"/>
            <a:ext cx="11090275" cy="520988"/>
          </a:xfrm>
        </p:spPr>
        <p:txBody>
          <a:bodyPr>
            <a:normAutofit/>
          </a:bodyPr>
          <a:lstStyle/>
          <a:p>
            <a:r>
              <a:rPr lang="en-US" sz="2400" dirty="0"/>
              <a:t>Data frame by parsing the launch HTML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A336-547E-D6A9-9595-DA667F44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756"/>
            <a:ext cx="12192000" cy="61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0E85-0DDA-5488-B171-06AF10DA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dirty="0"/>
              <a:t>Insights drawn from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6CCF2-1CD7-35C0-7EE4-FF406415F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Section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7C57FC-C266-CEE1-5D1D-CE493621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61" r="22390" b="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692918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4169F-0FA9-0EEC-23B3-FB1A2184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5327" b="-1"/>
          <a:stretch/>
        </p:blipFill>
        <p:spPr>
          <a:xfrm>
            <a:off x="0" y="945572"/>
            <a:ext cx="12192687" cy="591242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279F618-83A2-BA0B-E6D4-E6AEE0DC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42" y="187035"/>
            <a:ext cx="11090275" cy="758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Flight number vs Launch site</a:t>
            </a:r>
          </a:p>
        </p:txBody>
      </p:sp>
    </p:spTree>
    <p:extLst>
      <p:ext uri="{BB962C8B-B14F-4D97-AF65-F5344CB8AC3E}">
        <p14:creationId xmlns:p14="http://schemas.microsoft.com/office/powerpoint/2010/main" val="71655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AFFE6-F6FB-35B5-AC61-AED613C4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590"/>
            <a:ext cx="12192000" cy="63904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53F2FE-5FAC-E2B9-A31C-AC3E4159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7" y="62345"/>
            <a:ext cx="11090275" cy="405246"/>
          </a:xfrm>
        </p:spPr>
        <p:txBody>
          <a:bodyPr>
            <a:noAutofit/>
          </a:bodyPr>
          <a:lstStyle/>
          <a:p>
            <a:r>
              <a:rPr lang="en-US" sz="2400" dirty="0"/>
              <a:t>Launch site vs Payload mass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928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022BC-BEBF-9CFC-5A6A-14518FAB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373"/>
            <a:ext cx="12192000" cy="63087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C8CCBF-97FF-FDAD-9987-287F6E4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0"/>
            <a:ext cx="11090275" cy="488373"/>
          </a:xfrm>
        </p:spPr>
        <p:txBody>
          <a:bodyPr>
            <a:normAutofit/>
          </a:bodyPr>
          <a:lstStyle/>
          <a:p>
            <a:r>
              <a:rPr lang="en-US" sz="2400" dirty="0"/>
              <a:t>Success rate vs Orbit type</a:t>
            </a:r>
          </a:p>
        </p:txBody>
      </p:sp>
    </p:spTree>
    <p:extLst>
      <p:ext uri="{BB962C8B-B14F-4D97-AF65-F5344CB8AC3E}">
        <p14:creationId xmlns:p14="http://schemas.microsoft.com/office/powerpoint/2010/main" val="352001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E986-8436-A398-5778-63BC6FA2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54421"/>
            <a:ext cx="11090275" cy="365124"/>
          </a:xfrm>
        </p:spPr>
        <p:txBody>
          <a:bodyPr>
            <a:noAutofit/>
          </a:bodyPr>
          <a:lstStyle/>
          <a:p>
            <a:r>
              <a:rPr lang="en-US" sz="2400" dirty="0"/>
              <a:t>Flight number vs Orbit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F756-B671-D7F6-2328-7BE0A5D3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281"/>
            <a:ext cx="12192000" cy="62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E058-AE27-4047-981C-A79C8579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12859"/>
            <a:ext cx="11090275" cy="4170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Payload mass vs Orbit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0DD7B-5127-2352-F958-F74A2C34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36"/>
            <a:ext cx="12192000" cy="632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5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183902-1DA7-451D-D8DD-84F0EC1C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br>
              <a:rPr lang="en-US" sz="8800"/>
            </a:br>
            <a:r>
              <a:rPr lang="en-US" sz="8800"/>
              <a:t>Outline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1898D52-C249-6565-79A2-A196E0258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250967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35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E286-37AB-7A96-835F-0CF676B5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90275" cy="448251"/>
          </a:xfrm>
        </p:spPr>
        <p:txBody>
          <a:bodyPr>
            <a:normAutofit/>
          </a:bodyPr>
          <a:lstStyle/>
          <a:p>
            <a:r>
              <a:rPr lang="en-US" sz="2400" dirty="0"/>
              <a:t>Launch Success Yearly 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A64B0-EBAE-A7A8-3FA0-6E0B0216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890"/>
            <a:ext cx="12192000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4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A18A-C519-E736-A86B-A032BF1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9" y="190500"/>
            <a:ext cx="11090275" cy="458642"/>
          </a:xfrm>
        </p:spPr>
        <p:txBody>
          <a:bodyPr>
            <a:normAutofit/>
          </a:bodyPr>
          <a:lstStyle/>
          <a:p>
            <a:r>
              <a:rPr lang="en-US" sz="2400" dirty="0"/>
              <a:t>All launch site names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8C721-CC18-39F2-F893-A17A5655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5"/>
            <a:ext cx="12192000" cy="6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3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4997-11C9-D513-1910-E9A1B04D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2" y="133640"/>
            <a:ext cx="11090275" cy="354733"/>
          </a:xfrm>
        </p:spPr>
        <p:txBody>
          <a:bodyPr>
            <a:noAutofit/>
          </a:bodyPr>
          <a:lstStyle/>
          <a:p>
            <a:r>
              <a:rPr lang="en-US" sz="2400" dirty="0"/>
              <a:t>Launch site names begin with “CCA”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77262-D37A-AE74-36A0-6A118DEB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626"/>
            <a:ext cx="12192000" cy="62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43BF-6E9F-FDF9-EF2F-649270479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3" y="112859"/>
            <a:ext cx="11090275" cy="3859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Total Payload mass = 111268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7D5AE-2DFA-9C16-4D80-B1B01483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236"/>
            <a:ext cx="12192000" cy="62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9774-8626-E9DE-8BDE-F31DCE9B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154423"/>
            <a:ext cx="11090275" cy="437860"/>
          </a:xfrm>
        </p:spPr>
        <p:txBody>
          <a:bodyPr>
            <a:normAutofit/>
          </a:bodyPr>
          <a:lstStyle/>
          <a:p>
            <a:r>
              <a:rPr lang="en-US" sz="2400" dirty="0"/>
              <a:t>Average Payload mass carried by booster version F9 v1.1 = 2534.6666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D8705-1ED9-744A-CE79-DD5B3DE5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136"/>
            <a:ext cx="12192000" cy="58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4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4120-09A7-148B-8918-255ED33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6" y="154423"/>
            <a:ext cx="11090275" cy="458642"/>
          </a:xfrm>
        </p:spPr>
        <p:txBody>
          <a:bodyPr>
            <a:normAutofit/>
          </a:bodyPr>
          <a:lstStyle/>
          <a:p>
            <a:r>
              <a:rPr lang="en-US" sz="2400" dirty="0"/>
              <a:t>First successful ground landing outcome = 2010-06-04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AA908-FC6C-0476-DAE5-ED4D4987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08"/>
            <a:ext cx="12192000" cy="60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2608-0787-E7DF-27A8-96987B69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7" y="81686"/>
            <a:ext cx="11090275" cy="3859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Successful Drone ship landing between 4000 and 6000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F52B-A808-8682-7AAF-0BF8095D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459"/>
            <a:ext cx="12198916" cy="619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2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D86D-FAF1-3966-3003-06875CE4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00" y="227158"/>
            <a:ext cx="11090275" cy="48981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Total number of successful and failure mission outcomes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07C21-BF61-5208-4FED-55CF7EEE5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4"/>
            <a:ext cx="12192000" cy="61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5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143D-256B-70E4-B9EE-162993F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6" y="268722"/>
            <a:ext cx="11090275" cy="520988"/>
          </a:xfrm>
        </p:spPr>
        <p:txBody>
          <a:bodyPr>
            <a:normAutofit/>
          </a:bodyPr>
          <a:lstStyle/>
          <a:p>
            <a:r>
              <a:rPr lang="en-US" sz="2400" dirty="0"/>
              <a:t>Boosters carry maximum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C174-67EB-DCA8-E7C2-3E3E9E2E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2"/>
            <a:ext cx="12192000" cy="6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CB78-8F31-6E9E-8CE6-A20E909E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90" y="144031"/>
            <a:ext cx="11090275" cy="458642"/>
          </a:xfrm>
        </p:spPr>
        <p:txBody>
          <a:bodyPr>
            <a:normAutofit/>
          </a:bodyPr>
          <a:lstStyle/>
          <a:p>
            <a:r>
              <a:rPr lang="en-US" sz="2400" dirty="0"/>
              <a:t>2015 Launch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E1584-5A7A-98AA-1FFD-B56A15DC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36"/>
            <a:ext cx="12192000" cy="63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C4EE0-DB08-4A8C-38B3-3C141D15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388"/>
            <a:ext cx="11101135" cy="1047135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59EB8-6BA2-E0C7-97AF-2D05CA2A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317524"/>
            <a:ext cx="11101136" cy="5270090"/>
          </a:xfrm>
        </p:spPr>
        <p:txBody>
          <a:bodyPr/>
          <a:lstStyle/>
          <a:p>
            <a:r>
              <a:rPr lang="en-US" sz="2800" dirty="0"/>
              <a:t>Summary of Methodologies</a:t>
            </a:r>
          </a:p>
          <a:p>
            <a:pPr lvl="1"/>
            <a:r>
              <a:rPr lang="en-US" sz="1400" dirty="0"/>
              <a:t>Data Collection</a:t>
            </a:r>
          </a:p>
          <a:p>
            <a:pPr lvl="1"/>
            <a:r>
              <a:rPr lang="en-US" sz="1400" dirty="0"/>
              <a:t>Data Wrangling</a:t>
            </a:r>
          </a:p>
          <a:p>
            <a:pPr lvl="1"/>
            <a:r>
              <a:rPr lang="en-US" sz="1400" dirty="0"/>
              <a:t>EDA with Data Visualization</a:t>
            </a:r>
          </a:p>
          <a:p>
            <a:pPr lvl="1"/>
            <a:r>
              <a:rPr lang="en-US" sz="1400" dirty="0"/>
              <a:t>EDA with Data SQL</a:t>
            </a:r>
          </a:p>
          <a:p>
            <a:pPr lvl="1"/>
            <a:r>
              <a:rPr lang="en-US" sz="1400" dirty="0"/>
              <a:t>Building an Interactive Map with Folium</a:t>
            </a:r>
          </a:p>
          <a:p>
            <a:pPr lvl="1"/>
            <a:r>
              <a:rPr lang="en-US" sz="1400" dirty="0"/>
              <a:t>Building a Dashboard with </a:t>
            </a:r>
            <a:r>
              <a:rPr lang="en-US" sz="1400" dirty="0" err="1"/>
              <a:t>Plotly</a:t>
            </a:r>
            <a:r>
              <a:rPr lang="en-US" sz="1400" dirty="0"/>
              <a:t>  Dash</a:t>
            </a:r>
          </a:p>
          <a:p>
            <a:pPr lvl="1"/>
            <a:r>
              <a:rPr lang="en-US" sz="1400" dirty="0"/>
              <a:t>Predictive Analysis (Classification)</a:t>
            </a:r>
          </a:p>
          <a:p>
            <a:r>
              <a:rPr lang="en-US" sz="2800" dirty="0"/>
              <a:t>Summary of all Results</a:t>
            </a:r>
          </a:p>
          <a:p>
            <a:pPr lvl="1"/>
            <a:r>
              <a:rPr lang="en-US" sz="1400" dirty="0"/>
              <a:t>EDA Results</a:t>
            </a:r>
          </a:p>
          <a:p>
            <a:pPr lvl="1"/>
            <a:r>
              <a:rPr lang="en-US" sz="1400" dirty="0"/>
              <a:t>Interactive analysis</a:t>
            </a:r>
          </a:p>
          <a:p>
            <a:pPr lvl="1"/>
            <a:r>
              <a:rPr lang="en-US" sz="1400" dirty="0"/>
              <a:t>Predictive Analysis</a:t>
            </a:r>
          </a:p>
          <a:p>
            <a:endParaRPr lang="en-US" sz="1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2099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CB8A-4192-2CE7-293B-42803EC5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7" y="112858"/>
            <a:ext cx="11090275" cy="406687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Landing outcomes (such as failure or success) between 2010 &amp;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D9494-5EC4-D341-5983-BA612D37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408"/>
            <a:ext cx="12192000" cy="61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2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0CB12-4D37-F143-3E85-55DB978D52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9691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72D3263-5F71-F0EB-499F-44925360F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Launch Sites Proximities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048BAD1-72C5-4B9A-6009-724F20121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	Section 3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5DC2D-BA56-3A5C-513B-C0BC2AC6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0121"/>
            <a:ext cx="11090275" cy="572943"/>
          </a:xfrm>
        </p:spPr>
        <p:txBody>
          <a:bodyPr>
            <a:normAutofit/>
          </a:bodyPr>
          <a:lstStyle/>
          <a:p>
            <a:r>
              <a:rPr lang="en-US" sz="2400" dirty="0"/>
              <a:t>All launch sites marked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E612E-EB04-EF3C-72BC-8C248410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064"/>
            <a:ext cx="12192000" cy="62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3965-E7EF-ACAF-A6F7-0F806CA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53" y="102466"/>
            <a:ext cx="11090275" cy="583334"/>
          </a:xfrm>
        </p:spPr>
        <p:txBody>
          <a:bodyPr>
            <a:normAutofit/>
          </a:bodyPr>
          <a:lstStyle/>
          <a:p>
            <a:r>
              <a:rPr lang="en-US" sz="2400" dirty="0"/>
              <a:t>Success / failure launches marked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C578D-6862-21DB-3BD1-1D3A9E17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4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3C34-F9E3-6781-C332-F926C1AB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63" y="144030"/>
            <a:ext cx="11090275" cy="48981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Distances between a launch site to its Proximities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E576F-EB46-C078-0654-4C3EA66D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544"/>
            <a:ext cx="12192000" cy="63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lorful dots in a swirl&#10;&#10;Description automatically generated with medium confidence">
            <a:extLst>
              <a:ext uri="{FF2B5EF4-FFF2-40B4-BE49-F238E27FC236}">
                <a16:creationId xmlns:a16="http://schemas.microsoft.com/office/drawing/2014/main" id="{16CC9437-6EF7-E28D-0738-2A00C5E262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2501" r="1" b="12504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FF32334-879D-DBB1-3BCB-959A0993E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5500">
                <a:solidFill>
                  <a:srgbClr val="FFFFFF"/>
                </a:solidFill>
              </a:rPr>
              <a:t>Build a Dashboard with Plotly Dash</a:t>
            </a:r>
            <a:br>
              <a:rPr lang="en-US" sz="5500" dirty="0">
                <a:solidFill>
                  <a:srgbClr val="FFFFFF"/>
                </a:solidFill>
              </a:rPr>
            </a:br>
            <a:endParaRPr lang="en-US" sz="55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1BE96D-75A4-2623-C4C1-BFB8DC68B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42770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137436-225A-6EBE-D374-87D6639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54" y="175204"/>
            <a:ext cx="11090275" cy="54177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Launch Site drop down Input Component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5DF53-1DA2-A952-CD0A-46DF156E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4"/>
            <a:ext cx="12192000" cy="61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4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164800-C240-1075-2EF1-DD9946C5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8" y="93518"/>
            <a:ext cx="11090275" cy="561110"/>
          </a:xfrm>
        </p:spPr>
        <p:txBody>
          <a:bodyPr>
            <a:normAutofit/>
          </a:bodyPr>
          <a:lstStyle/>
          <a:p>
            <a:r>
              <a:rPr lang="en-US" sz="2400" dirty="0"/>
              <a:t>Pie chart for all sites selected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2C7C-9C30-4FAF-F3F4-96386140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628"/>
            <a:ext cx="12192000" cy="6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57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30B1-DCF2-9296-76F5-0B54DC4C8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4692"/>
            <a:ext cx="11090275" cy="550717"/>
          </a:xfrm>
        </p:spPr>
        <p:txBody>
          <a:bodyPr>
            <a:normAutofit/>
          </a:bodyPr>
          <a:lstStyle/>
          <a:p>
            <a:r>
              <a:rPr lang="en-US" sz="2400" dirty="0"/>
              <a:t>Pie chart for is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21B4-A98B-EC87-5676-EA24EFEF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408"/>
            <a:ext cx="12192000" cy="61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401B-B007-1368-FD5C-DB6A16F4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44" y="135082"/>
            <a:ext cx="11090275" cy="550718"/>
          </a:xfrm>
        </p:spPr>
        <p:txBody>
          <a:bodyPr>
            <a:normAutofit/>
          </a:bodyPr>
          <a:lstStyle/>
          <a:p>
            <a:r>
              <a:rPr lang="en-US" sz="2400" dirty="0"/>
              <a:t>Range Slider to select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061CF-3819-0C07-FE01-39A5356B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1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A9CD3E6-968F-41B1-B6FA-C6FD9B728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43C84-4D26-E091-F10C-6AE6D2BB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7803-DBCF-F311-AE51-BF114114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57687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       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400" dirty="0"/>
              <a:t>Project background and context</a:t>
            </a:r>
          </a:p>
          <a:p>
            <a:pPr marL="450000" lvl="1" indent="0">
              <a:buNone/>
            </a:pPr>
            <a:r>
              <a:rPr lang="en-US" dirty="0"/>
              <a:t>	SpaceX  advertises Falcon 9 rocket launches on its website, with a cost of 62 million dollars;</a:t>
            </a:r>
          </a:p>
          <a:p>
            <a:pPr marL="450000" lvl="1" indent="0">
              <a:buNone/>
            </a:pPr>
            <a:r>
              <a:rPr lang="en-US" dirty="0"/>
              <a:t>other providers cost upward of 165 million dollars each, much of the savings is because SpaceX  can reuse the first stage.</a:t>
            </a:r>
          </a:p>
          <a:p>
            <a:pPr marL="450000" lvl="1" indent="0">
              <a:buNone/>
            </a:pPr>
            <a:endParaRPr lang="en-US" dirty="0"/>
          </a:p>
          <a:p>
            <a:pPr marL="450000" lvl="1" indent="0">
              <a:buNone/>
            </a:pPr>
            <a:r>
              <a:rPr lang="en-US" sz="2400" dirty="0"/>
              <a:t>Problems you want to find answers</a:t>
            </a:r>
          </a:p>
          <a:p>
            <a:pPr marL="450000" lvl="1" indent="0">
              <a:buNone/>
            </a:pPr>
            <a:r>
              <a:rPr lang="en-US" dirty="0"/>
              <a:t>	The project task is to predicting if the first stage of the SpaceX Falcon 9 rocket will land successfully</a:t>
            </a:r>
          </a:p>
          <a:p>
            <a:pPr marL="450000" lvl="1" indent="0">
              <a:buNone/>
            </a:pPr>
            <a:endParaRPr lang="en-US" dirty="0"/>
          </a:p>
          <a:p>
            <a:pPr marL="4500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76036C-C247-4F63-AE7F-2ADB1D496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671579"/>
            <a:ext cx="4946649" cy="4792115"/>
            <a:chOff x="0" y="1671579"/>
            <a:chExt cx="4946649" cy="479211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6E007C2-3152-4316-9102-D76C4E77F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534" y="1671579"/>
              <a:ext cx="4792115" cy="479211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7CD397-C9CD-43FA-ABEF-9C3530B00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115933"/>
              <a:ext cx="4320000" cy="432000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6B876DFB-926F-4F30-5685-2E53465B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87" r="13264" b="1"/>
          <a:stretch/>
        </p:blipFill>
        <p:spPr>
          <a:xfrm>
            <a:off x="579025" y="2169113"/>
            <a:ext cx="4320000" cy="432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2672559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87B1-3481-1244-57D5-94C8E404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16766"/>
            <a:ext cx="11090275" cy="531379"/>
          </a:xfrm>
        </p:spPr>
        <p:txBody>
          <a:bodyPr>
            <a:normAutofit/>
          </a:bodyPr>
          <a:lstStyle/>
          <a:p>
            <a:r>
              <a:rPr lang="en-US" sz="2400" dirty="0"/>
              <a:t>Callback function to render a 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1105C-010F-8162-7549-20E48021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8145"/>
            <a:ext cx="12192000" cy="61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7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874C7-1919-CAB6-C70E-B16181E2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1" b="1753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F54E30-A00F-0864-6C9E-A9BE76714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sz="5500">
                <a:solidFill>
                  <a:srgbClr val="FFFFFF"/>
                </a:solidFill>
              </a:rPr>
              <a:t>Predictive     			Analysis</a:t>
            </a:r>
            <a:br>
              <a:rPr lang="en-US" sz="5500">
                <a:solidFill>
                  <a:srgbClr val="FFFFFF"/>
                </a:solidFill>
              </a:rPr>
            </a:br>
            <a:r>
              <a:rPr lang="en-US" sz="5500">
                <a:solidFill>
                  <a:srgbClr val="FFFFFF"/>
                </a:solidFill>
              </a:rPr>
              <a:t>(Classification)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E56218-041D-B1D4-43D8-60C7A072E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67814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5473C-7F11-96AE-9A44-83C875EA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18" y="213612"/>
            <a:ext cx="11090275" cy="480870"/>
          </a:xfrm>
        </p:spPr>
        <p:txBody>
          <a:bodyPr>
            <a:normAutofit/>
          </a:bodyPr>
          <a:lstStyle/>
          <a:p>
            <a:r>
              <a:rPr lang="en-US" sz="2400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E4E12-C844-7FC3-975C-BD0A5A52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82"/>
            <a:ext cx="12192000" cy="62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1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27CA-8E09-8878-56AB-D6B7C646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04172"/>
            <a:ext cx="11090275" cy="532436"/>
          </a:xfrm>
        </p:spPr>
        <p:txBody>
          <a:bodyPr>
            <a:normAutofit/>
          </a:bodyPr>
          <a:lstStyle/>
          <a:p>
            <a:r>
              <a:rPr lang="en-US" sz="2400" dirty="0"/>
              <a:t>Support Vector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339AE-87FE-46D5-E3C2-3393AF56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928"/>
            <a:ext cx="12192000" cy="60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5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BB0A-9E62-E595-9B24-87E3B603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21012"/>
            <a:ext cx="11090275" cy="596618"/>
          </a:xfrm>
        </p:spPr>
        <p:txBody>
          <a:bodyPr>
            <a:normAutofit/>
          </a:bodyPr>
          <a:lstStyle/>
          <a:p>
            <a:r>
              <a:rPr lang="en-US" sz="2400" dirty="0"/>
              <a:t>Decision Tree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2DD10-86B6-2F78-8550-9E2D7AB0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30"/>
            <a:ext cx="12192000" cy="62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62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46D7-1954-6575-A50D-8489784D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85195"/>
            <a:ext cx="11090275" cy="555585"/>
          </a:xfrm>
        </p:spPr>
        <p:txBody>
          <a:bodyPr>
            <a:normAutofit/>
          </a:bodyPr>
          <a:lstStyle/>
          <a:p>
            <a:r>
              <a:rPr lang="en-US" sz="2400" dirty="0"/>
              <a:t>K Nearest </a:t>
            </a:r>
            <a:r>
              <a:rPr lang="en-US" sz="2400" dirty="0" err="1"/>
              <a:t>Neighbour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C9958-CBDD-615A-A677-5BEF4955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780"/>
            <a:ext cx="12192000" cy="61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45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AD2443-C08A-BB63-4499-0AA14E8D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6" y="60903"/>
            <a:ext cx="11731192" cy="44825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Classification Accuracy : Decision tree classifier is the model with the highest classification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D3F68-C26C-E125-3AF4-C656CE09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673"/>
            <a:ext cx="12192000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9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098" name="Group 2097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03" name="Rectangle 2102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104" name="Rectangle 2103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2099" name="Group 2098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01" name="Rectangle 2100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102" name="Rectangle 2101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100" name="Rectangle 2099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108" name="Rectangle 2107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F51D7693-B421-4236-AEB5-217E62126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111" name="Rectangle 2110">
              <a:extLst>
                <a:ext uri="{FF2B5EF4-FFF2-40B4-BE49-F238E27FC236}">
                  <a16:creationId xmlns:a16="http://schemas.microsoft.com/office/drawing/2014/main" id="{B950A03D-DA9F-429B-9910-BE2B2CE0E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2" name="Oval 2111">
              <a:extLst>
                <a:ext uri="{FF2B5EF4-FFF2-40B4-BE49-F238E27FC236}">
                  <a16:creationId xmlns:a16="http://schemas.microsoft.com/office/drawing/2014/main" id="{73A49BEF-CE76-40CE-B6B2-F5361440D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Oval 2112">
              <a:extLst>
                <a:ext uri="{FF2B5EF4-FFF2-40B4-BE49-F238E27FC236}">
                  <a16:creationId xmlns:a16="http://schemas.microsoft.com/office/drawing/2014/main" id="{D4AA0740-F2A8-43B7-A6B9-E6EF6693C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14" name="Group 2113">
              <a:extLst>
                <a:ext uri="{FF2B5EF4-FFF2-40B4-BE49-F238E27FC236}">
                  <a16:creationId xmlns:a16="http://schemas.microsoft.com/office/drawing/2014/main" id="{6DD35DA0-4C4D-421B-BD2D-DA9447985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2BCEB27A-F849-402B-A0C9-3529C5DF9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66EDF219-8CB8-46D7-947D-15F361A63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5" name="Group 2114">
              <a:extLst>
                <a:ext uri="{FF2B5EF4-FFF2-40B4-BE49-F238E27FC236}">
                  <a16:creationId xmlns:a16="http://schemas.microsoft.com/office/drawing/2014/main" id="{B963E2A2-CDC1-4A4C-B7B1-0906714C2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17" name="Rectangle 2116">
                <a:extLst>
                  <a:ext uri="{FF2B5EF4-FFF2-40B4-BE49-F238E27FC236}">
                    <a16:creationId xmlns:a16="http://schemas.microsoft.com/office/drawing/2014/main" id="{2F940CBB-38CA-458C-A826-40D9FB378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8" name="Rectangle 2117">
                <a:extLst>
                  <a:ext uri="{FF2B5EF4-FFF2-40B4-BE49-F238E27FC236}">
                    <a16:creationId xmlns:a16="http://schemas.microsoft.com/office/drawing/2014/main" id="{1E3373E7-FBC9-480D-8865-87920273E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6" name="Rectangle 2115">
              <a:extLst>
                <a:ext uri="{FF2B5EF4-FFF2-40B4-BE49-F238E27FC236}">
                  <a16:creationId xmlns:a16="http://schemas.microsoft.com/office/drawing/2014/main" id="{C92F4303-F8BB-43B9-87C8-333535A43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4007DEC-D091-96FE-658F-325D81DF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6" y="124363"/>
            <a:ext cx="4500561" cy="62868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/>
              <a:t>Confusion Matrix : K- nearest </a:t>
            </a:r>
            <a:r>
              <a:rPr lang="en-US" sz="3500" dirty="0" err="1"/>
              <a:t>neighbour</a:t>
            </a:r>
            <a:r>
              <a:rPr lang="en-US" sz="3500" dirty="0"/>
              <a:t>, Decision tree classifier, Logistic regression , Support vector machine .The accuracy of all the </a:t>
            </a:r>
            <a:r>
              <a:rPr lang="en-US" sz="3500" dirty="0" err="1"/>
              <a:t>matrixs</a:t>
            </a:r>
            <a:r>
              <a:rPr lang="en-US" sz="3500" dirty="0"/>
              <a:t> on the test data using method score is same except the Decision tree classifier.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F85D67-1272-D958-C141-FA601310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16639" b="-1"/>
          <a:stretch/>
        </p:blipFill>
        <p:spPr bwMode="auto">
          <a:xfrm>
            <a:off x="5747424" y="10"/>
            <a:ext cx="3222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F2015D-CE2C-0180-4424-EE1C0720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 r="16474" b="-1"/>
          <a:stretch/>
        </p:blipFill>
        <p:spPr bwMode="auto">
          <a:xfrm>
            <a:off x="8970000" y="10"/>
            <a:ext cx="3222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963E83-F11B-E54D-A9C7-BFED5810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r="17040" b="-3"/>
          <a:stretch/>
        </p:blipFill>
        <p:spPr bwMode="auto">
          <a:xfrm>
            <a:off x="5748000" y="3427200"/>
            <a:ext cx="3222000" cy="34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1A52EEE-5B54-DB10-C4F0-0838C664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r="16658" b="-3"/>
          <a:stretch/>
        </p:blipFill>
        <p:spPr bwMode="auto">
          <a:xfrm>
            <a:off x="8970000" y="3427200"/>
            <a:ext cx="3222000" cy="34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B095-5B53-2E7B-FF66-BF7EDCB6F6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9750"/>
            <a:ext cx="11101388" cy="966788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64A3-6580-0524-494E-96AD6E9D68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50963"/>
            <a:ext cx="11101388" cy="4957762"/>
          </a:xfrm>
        </p:spPr>
        <p:txBody>
          <a:bodyPr/>
          <a:lstStyle/>
          <a:p>
            <a:r>
              <a:rPr lang="en-US" dirty="0"/>
              <a:t>The larger the flight amount at a launch site, the greater the success rate at a launch site.</a:t>
            </a:r>
          </a:p>
          <a:p>
            <a:r>
              <a:rPr lang="en-US" dirty="0"/>
              <a:t>Launch success rate started to increase in 2013 till 2020</a:t>
            </a:r>
          </a:p>
          <a:p>
            <a:r>
              <a:rPr lang="en-US" dirty="0"/>
              <a:t>Orbits ES-L1,GEO,HEO,SSO,VLEO had the most success rate.</a:t>
            </a:r>
          </a:p>
          <a:p>
            <a:r>
              <a:rPr lang="en-US" dirty="0"/>
              <a:t>KSC LC-39A had the most successful launches of any sites.</a:t>
            </a:r>
          </a:p>
          <a:p>
            <a:r>
              <a:rPr lang="en-US" dirty="0"/>
              <a:t>The decision tree classifier is the best machine learning algorithm for this task.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2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8" name="Group 315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59" name="Oval 315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160" name="Group 315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088" name="Rectangle 308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161" name="Rectangle 3160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086" name="Rectangle 308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162" name="Rectangle 3161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163" name="Rectangle 3162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3074" name="Picture 2" descr="How to watch NASA SpaceX rocket launch: Start time, free live stream, TV  channel - masslive.com">
            <a:extLst>
              <a:ext uri="{FF2B5EF4-FFF2-40B4-BE49-F238E27FC236}">
                <a16:creationId xmlns:a16="http://schemas.microsoft.com/office/drawing/2014/main" id="{5EDFF778-EB8A-50DC-BB3B-6ABFC943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" r="1" b="1702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64" name="Group 3163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3094" name="Group 3093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3165" name="Rectangle 3164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6" name="Rectangle 3165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67" name="Group 3166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3168" name="Rectangle 3167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9" name="Rectangle 3168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70" name="Group 3169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3098" name="Rectangle 3097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1" name="Rectangle 3170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97" name="Rectangle 3096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31517A-7239-AD6A-E0EA-EF88E0C4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	YOU</a:t>
            </a:r>
          </a:p>
        </p:txBody>
      </p:sp>
    </p:spTree>
    <p:extLst>
      <p:ext uri="{BB962C8B-B14F-4D97-AF65-F5344CB8AC3E}">
        <p14:creationId xmlns:p14="http://schemas.microsoft.com/office/powerpoint/2010/main" val="38150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791048-A233-6DBB-8A28-31AAB293A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902" y="1683326"/>
            <a:ext cx="5156737" cy="18184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	</a:t>
            </a:r>
            <a:br>
              <a:rPr lang="en-US" sz="5400" dirty="0"/>
            </a:br>
            <a:br>
              <a:rPr lang="en-US" sz="4800" dirty="0"/>
            </a:br>
            <a:r>
              <a:rPr lang="en-US" sz="4800" dirty="0"/>
              <a:t>	</a:t>
            </a:r>
            <a:br>
              <a:rPr lang="en-US" sz="4800" dirty="0"/>
            </a:br>
            <a:br>
              <a:rPr lang="en-US" sz="7300" dirty="0"/>
            </a:br>
            <a:r>
              <a:rPr lang="en-US" sz="7300" dirty="0"/>
              <a:t>Methodology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28A839E-E400-8EFC-7E2D-C0C78AC48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6826" y="1868922"/>
            <a:ext cx="2667564" cy="3859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Section 1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33A29EA-1431-8C19-D269-E7891F48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" r="2" b="2"/>
          <a:stretch/>
        </p:blipFill>
        <p:spPr>
          <a:xfrm>
            <a:off x="0" y="0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549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2DD7B9-ED3F-5609-DACD-97147DC7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9276"/>
            <a:ext cx="11101135" cy="896066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3B2FA-AEA1-1DFA-213F-16C7F2D7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2827"/>
            <a:ext cx="11101136" cy="47158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    Executive Summary</a:t>
            </a:r>
          </a:p>
          <a:p>
            <a:pPr marL="0" indent="0">
              <a:buNone/>
            </a:pPr>
            <a:r>
              <a:rPr lang="en-US" sz="2000" dirty="0"/>
              <a:t>           Data collection Methodology:</a:t>
            </a:r>
          </a:p>
          <a:p>
            <a:pPr lvl="2"/>
            <a:r>
              <a:rPr lang="en-US" sz="1600" dirty="0"/>
              <a:t>SpaceX Rest API</a:t>
            </a:r>
          </a:p>
          <a:p>
            <a:pPr lvl="2"/>
            <a:r>
              <a:rPr lang="en-US" sz="1600" dirty="0"/>
              <a:t>Web Scrapping from Wikipedia</a:t>
            </a:r>
          </a:p>
          <a:p>
            <a:pPr marL="810000" lvl="2" indent="0">
              <a:buNone/>
            </a:pPr>
            <a:r>
              <a:rPr lang="en-US" sz="2000" dirty="0"/>
              <a:t>Perform Data Wrangling:</a:t>
            </a:r>
          </a:p>
          <a:p>
            <a:pPr lvl="2"/>
            <a:r>
              <a:rPr lang="en-US" sz="1600" dirty="0"/>
              <a:t>One Hot Encoding data fields for Machine Learning and data cleaning of null values and irrelevant columns.</a:t>
            </a:r>
          </a:p>
          <a:p>
            <a:pPr marL="810000" lvl="2" indent="0">
              <a:buNone/>
            </a:pPr>
            <a:r>
              <a:rPr lang="en-US" sz="2000" dirty="0"/>
              <a:t>Perform exploratory data analysis (EDA) using visualization and SQL.</a:t>
            </a:r>
          </a:p>
          <a:p>
            <a:pPr marL="810000" lvl="2" indent="0">
              <a:buNone/>
            </a:pPr>
            <a:r>
              <a:rPr lang="en-US" sz="2000" dirty="0"/>
              <a:t>Perform interactive visual analytics using Folium and </a:t>
            </a:r>
            <a:r>
              <a:rPr lang="en-US" sz="2000" dirty="0" err="1"/>
              <a:t>Plotly</a:t>
            </a:r>
            <a:r>
              <a:rPr lang="en-US" sz="2000" dirty="0"/>
              <a:t> Dash.</a:t>
            </a:r>
          </a:p>
          <a:p>
            <a:pPr marL="810000" lvl="2" indent="0">
              <a:buNone/>
            </a:pPr>
            <a:r>
              <a:rPr lang="en-US" sz="2000" dirty="0"/>
              <a:t>Perform predictive analysis using classification model:</a:t>
            </a:r>
          </a:p>
          <a:p>
            <a:pPr lvl="2"/>
            <a:r>
              <a:rPr lang="en-US" sz="2000" dirty="0"/>
              <a:t>LR ,KNN,SVM,DT models have been built and evaluated for the best classifier.	</a:t>
            </a:r>
          </a:p>
        </p:txBody>
      </p:sp>
    </p:spTree>
    <p:extLst>
      <p:ext uri="{BB962C8B-B14F-4D97-AF65-F5344CB8AC3E}">
        <p14:creationId xmlns:p14="http://schemas.microsoft.com/office/powerpoint/2010/main" val="349041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2C6377-789C-60DA-F960-D17679B6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6308724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47B25A-160E-835A-98E5-0BC3A68D3C4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928813"/>
            <a:ext cx="4000500" cy="43862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following datasets was collected:</a:t>
            </a:r>
          </a:p>
          <a:p>
            <a:pPr lvl="1"/>
            <a:r>
              <a:rPr lang="en-US" dirty="0"/>
              <a:t>SpaceX launch data that is gathered from the SpaceX REST API.</a:t>
            </a:r>
          </a:p>
          <a:p>
            <a:pPr lvl="1"/>
            <a:r>
              <a:rPr lang="en-US" dirty="0"/>
              <a:t>This API will give us data about launches, including information about the rocket used, payload delivered, launch specifications, landing specifications and landing outcome.</a:t>
            </a:r>
          </a:p>
          <a:p>
            <a:pPr lvl="1"/>
            <a:r>
              <a:rPr lang="en-US" dirty="0"/>
              <a:t>The SpaceX REST API end points, or URL, starts with api.spacexdata.com/v4/.</a:t>
            </a:r>
          </a:p>
          <a:p>
            <a:pPr lvl="1"/>
            <a:r>
              <a:rPr lang="en-US" dirty="0"/>
              <a:t>Another popular data source for obtaining Falcon9 Launch data is web scraping Wikipedia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505E4-6DB1-7E11-481B-C209BA43A7DD}"/>
              </a:ext>
            </a:extLst>
          </p:cNvPr>
          <p:cNvSpPr/>
          <p:nvPr/>
        </p:nvSpPr>
        <p:spPr>
          <a:xfrm>
            <a:off x="4655127" y="1929600"/>
            <a:ext cx="1018310" cy="1215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SpaceX</a:t>
            </a:r>
          </a:p>
          <a:p>
            <a:pPr algn="ctr"/>
            <a:r>
              <a:rPr lang="en-US" dirty="0"/>
              <a:t>REST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5807F-FB08-A648-3977-2BB9380B129D}"/>
              </a:ext>
            </a:extLst>
          </p:cNvPr>
          <p:cNvSpPr/>
          <p:nvPr/>
        </p:nvSpPr>
        <p:spPr>
          <a:xfrm>
            <a:off x="6338453" y="1929600"/>
            <a:ext cx="1215737" cy="12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SpaceX data in JSON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1ED1A-34E3-0C09-A687-5833D5474D99}"/>
              </a:ext>
            </a:extLst>
          </p:cNvPr>
          <p:cNvSpPr/>
          <p:nvPr/>
        </p:nvSpPr>
        <p:spPr>
          <a:xfrm>
            <a:off x="8219208" y="1929599"/>
            <a:ext cx="1309255" cy="1209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Normalise</a:t>
            </a:r>
            <a:r>
              <a:rPr lang="en-US" dirty="0"/>
              <a:t> data into csv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12E90D-959D-D9EA-8240-68A48ED9FE89}"/>
              </a:ext>
            </a:extLst>
          </p:cNvPr>
          <p:cNvSpPr/>
          <p:nvPr/>
        </p:nvSpPr>
        <p:spPr>
          <a:xfrm>
            <a:off x="10016836" y="3429000"/>
            <a:ext cx="1624300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Ready for data consolidation &amp; wrangling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CFD7F3-2F01-12F2-892E-D337C0C0168C}"/>
              </a:ext>
            </a:extLst>
          </p:cNvPr>
          <p:cNvSpPr/>
          <p:nvPr/>
        </p:nvSpPr>
        <p:spPr>
          <a:xfrm>
            <a:off x="4655126" y="5108401"/>
            <a:ext cx="1246910" cy="1396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HTML response from </a:t>
            </a:r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46103-D357-74DE-1FA3-9E7C52875A4B}"/>
              </a:ext>
            </a:extLst>
          </p:cNvPr>
          <p:cNvSpPr/>
          <p:nvPr/>
        </p:nvSpPr>
        <p:spPr>
          <a:xfrm>
            <a:off x="6567055" y="5108400"/>
            <a:ext cx="1143000" cy="13963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soup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65E7F-8FAE-A9F9-2BAE-CDD3012C05F8}"/>
              </a:ext>
            </a:extLst>
          </p:cNvPr>
          <p:cNvSpPr/>
          <p:nvPr/>
        </p:nvSpPr>
        <p:spPr>
          <a:xfrm>
            <a:off x="8219208" y="5108400"/>
            <a:ext cx="1309255" cy="13618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Normalise</a:t>
            </a:r>
            <a:r>
              <a:rPr lang="en-US" dirty="0"/>
              <a:t> data into csv file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941CE0-995D-0BF8-8F4B-3BBDB8CDA52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673437" y="2534400"/>
            <a:ext cx="665016" cy="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BD570E-FD3E-6597-6F14-7CBC2C0266D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7554190" y="2534399"/>
            <a:ext cx="6650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0171FF-6513-DBA4-E9B2-24E3D46F826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5902036" y="5806554"/>
            <a:ext cx="6650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19B7AE-FA05-E1D7-C14F-AD2263A734E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7710055" y="5789331"/>
            <a:ext cx="509153" cy="1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520B9F-71FD-FCEE-A078-47B5C655485D}"/>
              </a:ext>
            </a:extLst>
          </p:cNvPr>
          <p:cNvCxnSpPr>
            <a:stCxn id="13" idx="3"/>
          </p:cNvCxnSpPr>
          <p:nvPr/>
        </p:nvCxnSpPr>
        <p:spPr>
          <a:xfrm flipV="1">
            <a:off x="9528463" y="2534398"/>
            <a:ext cx="935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5521E8-1615-1666-2492-C9AE9A2FCFE9}"/>
              </a:ext>
            </a:extLst>
          </p:cNvPr>
          <p:cNvCxnSpPr/>
          <p:nvPr/>
        </p:nvCxnSpPr>
        <p:spPr>
          <a:xfrm>
            <a:off x="9621983" y="2534398"/>
            <a:ext cx="0" cy="1112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776B7C-84FA-0CCD-8BA5-6B03FC3D94B1}"/>
              </a:ext>
            </a:extLst>
          </p:cNvPr>
          <p:cNvCxnSpPr/>
          <p:nvPr/>
        </p:nvCxnSpPr>
        <p:spPr>
          <a:xfrm>
            <a:off x="9621983" y="3647209"/>
            <a:ext cx="394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C7ED37-A31E-D73E-DD77-FFD93525AB2C}"/>
              </a:ext>
            </a:extLst>
          </p:cNvPr>
          <p:cNvCxnSpPr>
            <a:stCxn id="19" idx="3"/>
          </p:cNvCxnSpPr>
          <p:nvPr/>
        </p:nvCxnSpPr>
        <p:spPr>
          <a:xfrm>
            <a:off x="9528463" y="5789331"/>
            <a:ext cx="187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ACB2F30-D91E-8E18-3306-00A81C44585A}"/>
              </a:ext>
            </a:extLst>
          </p:cNvPr>
          <p:cNvCxnSpPr/>
          <p:nvPr/>
        </p:nvCxnSpPr>
        <p:spPr>
          <a:xfrm flipV="1">
            <a:off x="9715500" y="4613564"/>
            <a:ext cx="0" cy="117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DC5C87-5501-EC17-BE5D-6BBAC366222F}"/>
              </a:ext>
            </a:extLst>
          </p:cNvPr>
          <p:cNvCxnSpPr/>
          <p:nvPr/>
        </p:nvCxnSpPr>
        <p:spPr>
          <a:xfrm>
            <a:off x="9715500" y="4613564"/>
            <a:ext cx="301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4F3347-9584-A023-CAD0-0F0B99FDAF08}"/>
              </a:ext>
            </a:extLst>
          </p:cNvPr>
          <p:cNvSpPr/>
          <p:nvPr/>
        </p:nvSpPr>
        <p:spPr>
          <a:xfrm>
            <a:off x="5938404" y="1537854"/>
            <a:ext cx="2026227" cy="295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2888CC-BA37-C309-9777-91AE9FF079D5}"/>
              </a:ext>
            </a:extLst>
          </p:cNvPr>
          <p:cNvSpPr/>
          <p:nvPr/>
        </p:nvSpPr>
        <p:spPr>
          <a:xfrm>
            <a:off x="5943598" y="6574379"/>
            <a:ext cx="2275611" cy="2836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Webscrapping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5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0E21-5D1E-7F78-56BF-E6E67CEE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227159"/>
            <a:ext cx="11090275" cy="531377"/>
          </a:xfrm>
        </p:spPr>
        <p:txBody>
          <a:bodyPr>
            <a:normAutofit/>
          </a:bodyPr>
          <a:lstStyle/>
          <a:p>
            <a:r>
              <a:rPr lang="en-US" sz="2400" dirty="0"/>
              <a:t>Request and sparse the SpaceX launch data using the GET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02889-F78A-9CF1-3408-A88E77DD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536"/>
            <a:ext cx="12192000" cy="60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C00-2252-75C3-322B-D351F79B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7" y="112858"/>
            <a:ext cx="11090275" cy="604116"/>
          </a:xfrm>
        </p:spPr>
        <p:txBody>
          <a:bodyPr>
            <a:normAutofit/>
          </a:bodyPr>
          <a:lstStyle/>
          <a:p>
            <a:r>
              <a:rPr lang="en-US" sz="2400" dirty="0" err="1"/>
              <a:t>Dataframe</a:t>
            </a:r>
            <a:r>
              <a:rPr lang="en-US" sz="2400" dirty="0"/>
              <a:t> only Falcon 9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C963A-D902-9BAF-2341-8448A58A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4"/>
            <a:ext cx="12192000" cy="61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510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6329</TotalTime>
  <Words>776</Words>
  <Application>Microsoft Office PowerPoint</Application>
  <PresentationFormat>Widescreen</PresentationFormat>
  <Paragraphs>125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Arial</vt:lpstr>
      <vt:lpstr>Avenir Next LT Pro</vt:lpstr>
      <vt:lpstr>Bell MT</vt:lpstr>
      <vt:lpstr>GlowVTI</vt:lpstr>
      <vt:lpstr>PowerPoint Presentation</vt:lpstr>
      <vt:lpstr> Outline</vt:lpstr>
      <vt:lpstr>Executive Summary</vt:lpstr>
      <vt:lpstr>Introduction</vt:lpstr>
      <vt:lpstr>         Methodology</vt:lpstr>
      <vt:lpstr>Methodology</vt:lpstr>
      <vt:lpstr>Data Collection</vt:lpstr>
      <vt:lpstr>Request and sparse the SpaceX launch data using the GET request</vt:lpstr>
      <vt:lpstr>Dataframe only Falcon 9 launches</vt:lpstr>
      <vt:lpstr>Data Wrangling</vt:lpstr>
      <vt:lpstr>Falcon 9 launch Wiki page from URL</vt:lpstr>
      <vt:lpstr>Extract column/variable names from the HTML table </vt:lpstr>
      <vt:lpstr>Data frame by parsing the launch HTML tables</vt:lpstr>
      <vt:lpstr>Insights drawn from EDA</vt:lpstr>
      <vt:lpstr>Flight number vs Launch site</vt:lpstr>
      <vt:lpstr>Launch site vs Payload mass </vt:lpstr>
      <vt:lpstr>Success rate vs Orbit type</vt:lpstr>
      <vt:lpstr>Flight number vs Orbit type</vt:lpstr>
      <vt:lpstr>Payload mass vs Orbit type</vt:lpstr>
      <vt:lpstr>Launch Success Yearly Trend</vt:lpstr>
      <vt:lpstr>All launch site names </vt:lpstr>
      <vt:lpstr>Launch site names begin with “CCA”</vt:lpstr>
      <vt:lpstr>Total Payload mass = 111268 </vt:lpstr>
      <vt:lpstr>Average Payload mass carried by booster version F9 v1.1 = 2534.6666</vt:lpstr>
      <vt:lpstr>First successful ground landing outcome = 2010-06-04</vt:lpstr>
      <vt:lpstr>Successful Drone ship landing between 4000 and 6000</vt:lpstr>
      <vt:lpstr>Total number of successful and failure mission outcomes </vt:lpstr>
      <vt:lpstr>Boosters carry maximum Payload</vt:lpstr>
      <vt:lpstr>2015 Launch Records</vt:lpstr>
      <vt:lpstr>Landing outcomes (such as failure or success) between 2010 &amp; 2017</vt:lpstr>
      <vt:lpstr>Launch Sites Proximities Analysis</vt:lpstr>
      <vt:lpstr>All launch sites marked on a Map</vt:lpstr>
      <vt:lpstr>Success / failure launches marked on the map</vt:lpstr>
      <vt:lpstr>Distances between a launch site to its Proximities </vt:lpstr>
      <vt:lpstr>Build a Dashboard with Plotly Dash </vt:lpstr>
      <vt:lpstr>Launch Site drop down Input Component </vt:lpstr>
      <vt:lpstr>Pie chart for all sites selected</vt:lpstr>
      <vt:lpstr>Pie chart for is selected</vt:lpstr>
      <vt:lpstr>Range Slider to select Payload</vt:lpstr>
      <vt:lpstr>Callback function to render a Scatter Plot</vt:lpstr>
      <vt:lpstr>Predictive        Analysis (Classification)</vt:lpstr>
      <vt:lpstr>Logistic Regression</vt:lpstr>
      <vt:lpstr>Support Vector Machine</vt:lpstr>
      <vt:lpstr>Decision Tree Classifier</vt:lpstr>
      <vt:lpstr>K Nearest Neighbour</vt:lpstr>
      <vt:lpstr>Classification Accuracy : Decision tree classifier is the model with the highest classification accuracy</vt:lpstr>
      <vt:lpstr>Confusion Matrix : K- nearest neighbour, Decision tree classifier, Logistic regression , Support vector machine .The accuracy of all the matrixs on the test data using method score is same except the Decision tree classifier.</vt:lpstr>
      <vt:lpstr>Conclusion: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navatha karanam</dc:creator>
  <cp:lastModifiedBy>Srikanth Chandaka</cp:lastModifiedBy>
  <cp:revision>1</cp:revision>
  <dcterms:created xsi:type="dcterms:W3CDTF">2024-07-23T03:20:08Z</dcterms:created>
  <dcterms:modified xsi:type="dcterms:W3CDTF">2024-07-27T13:36:32Z</dcterms:modified>
</cp:coreProperties>
</file>